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1" r:id="rId6"/>
    <p:sldId id="262" r:id="rId7"/>
    <p:sldId id="267" r:id="rId8"/>
    <p:sldId id="280" r:id="rId9"/>
    <p:sldId id="270" r:id="rId10"/>
    <p:sldId id="268" r:id="rId11"/>
    <p:sldId id="269" r:id="rId12"/>
    <p:sldId id="271" r:id="rId13"/>
    <p:sldId id="273" r:id="rId14"/>
    <p:sldId id="279" r:id="rId15"/>
    <p:sldId id="276" r:id="rId16"/>
    <p:sldId id="277" r:id="rId17"/>
    <p:sldId id="278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Orientation" id="{09F17F48-928D-4305-910B-5E804619807D}">
          <p14:sldIdLst>
            <p14:sldId id="256"/>
            <p14:sldId id="257"/>
            <p14:sldId id="258"/>
          </p14:sldIdLst>
        </p14:section>
        <p14:section name="배경지식" id="{DA14E14A-5E62-442A-908B-B4BB59CE2738}">
          <p14:sldIdLst>
            <p14:sldId id="259"/>
            <p14:sldId id="261"/>
            <p14:sldId id="262"/>
          </p14:sldIdLst>
        </p14:section>
        <p14:section name="EfficientNet" id="{EE49B788-488A-4FB4-843C-97000626C85E}">
          <p14:sldIdLst>
            <p14:sldId id="267"/>
            <p14:sldId id="280"/>
            <p14:sldId id="270"/>
            <p14:sldId id="268"/>
            <p14:sldId id="269"/>
            <p14:sldId id="271"/>
            <p14:sldId id="273"/>
            <p14:sldId id="279"/>
            <p14:sldId id="276"/>
          </p14:sldIdLst>
        </p14:section>
        <p14:section name="추후 읽어볼 논문" id="{E32F52B6-1877-49EF-9017-67CB52C78092}">
          <p14:sldIdLst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F8D6FB-BFC1-ED4C-8316-A228D546CBCE}" v="103" dt="2023-05-08T08:27:03.753"/>
    <p1510:client id="{8AD037B9-B87B-41B6-84C1-B931E1EC0788}" v="129" dt="2023-05-07T16:05:11.2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7586" autoAdjust="0"/>
  </p:normalViewPr>
  <p:slideViewPr>
    <p:cSldViewPr snapToGrid="0">
      <p:cViewPr varScale="1">
        <p:scale>
          <a:sx n="147" d="100"/>
          <a:sy n="147" d="100"/>
        </p:scale>
        <p:origin x="64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설 지환" userId="cebc7f9027994f55" providerId="LiveId" clId="{8AD037B9-B87B-41B6-84C1-B931E1EC0788}"/>
    <pc:docChg chg="undo redo custSel addSld delSld modSld sldOrd modSection">
      <pc:chgData name="설 지환" userId="cebc7f9027994f55" providerId="LiveId" clId="{8AD037B9-B87B-41B6-84C1-B931E1EC0788}" dt="2023-05-07T16:15:07.579" v="8969" actId="14100"/>
      <pc:docMkLst>
        <pc:docMk/>
      </pc:docMkLst>
      <pc:sldChg chg="modSp mod modNotesTx">
        <pc:chgData name="설 지환" userId="cebc7f9027994f55" providerId="LiveId" clId="{8AD037B9-B87B-41B6-84C1-B931E1EC0788}" dt="2023-05-07T11:43:17.619" v="599" actId="20577"/>
        <pc:sldMkLst>
          <pc:docMk/>
          <pc:sldMk cId="0" sldId="256"/>
        </pc:sldMkLst>
        <pc:spChg chg="mod">
          <ac:chgData name="설 지환" userId="cebc7f9027994f55" providerId="LiveId" clId="{8AD037B9-B87B-41B6-84C1-B931E1EC0788}" dt="2023-05-07T11:09:29.924" v="14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NotesTx">
        <pc:chgData name="설 지환" userId="cebc7f9027994f55" providerId="LiveId" clId="{8AD037B9-B87B-41B6-84C1-B931E1EC0788}" dt="2023-05-07T11:44:45.539" v="827" actId="20577"/>
        <pc:sldMkLst>
          <pc:docMk/>
          <pc:sldMk cId="0" sldId="257"/>
        </pc:sldMkLst>
      </pc:sldChg>
      <pc:sldChg chg="addSp delSp modSp mod modNotesTx">
        <pc:chgData name="설 지환" userId="cebc7f9027994f55" providerId="LiveId" clId="{8AD037B9-B87B-41B6-84C1-B931E1EC0788}" dt="2023-05-07T12:44:22.033" v="4407" actId="20577"/>
        <pc:sldMkLst>
          <pc:docMk/>
          <pc:sldMk cId="0" sldId="258"/>
        </pc:sldMkLst>
        <pc:spChg chg="mod">
          <ac:chgData name="설 지환" userId="cebc7f9027994f55" providerId="LiveId" clId="{8AD037B9-B87B-41B6-84C1-B931E1EC0788}" dt="2023-05-07T12:44:22.033" v="4407" actId="20577"/>
          <ac:spMkLst>
            <pc:docMk/>
            <pc:sldMk cId="0" sldId="258"/>
            <ac:spMk id="2" creationId="{FBBEB494-76FA-5214-5609-11D9C41AE1CA}"/>
          </ac:spMkLst>
        </pc:spChg>
        <pc:spChg chg="add del mod">
          <ac:chgData name="설 지환" userId="cebc7f9027994f55" providerId="LiveId" clId="{8AD037B9-B87B-41B6-84C1-B931E1EC0788}" dt="2023-05-07T11:21:34.826" v="151" actId="767"/>
          <ac:spMkLst>
            <pc:docMk/>
            <pc:sldMk cId="0" sldId="258"/>
            <ac:spMk id="3" creationId="{9E698FF9-57DD-37CB-849C-482DE584675B}"/>
          </ac:spMkLst>
        </pc:spChg>
        <pc:spChg chg="add del mod">
          <ac:chgData name="설 지환" userId="cebc7f9027994f55" providerId="LiveId" clId="{8AD037B9-B87B-41B6-84C1-B931E1EC0788}" dt="2023-05-07T11:21:41.496" v="155" actId="767"/>
          <ac:spMkLst>
            <pc:docMk/>
            <pc:sldMk cId="0" sldId="258"/>
            <ac:spMk id="4" creationId="{986E732B-8EF9-61E9-8E6D-E1D29CDB0E7B}"/>
          </ac:spMkLst>
        </pc:spChg>
        <pc:spChg chg="add mod">
          <ac:chgData name="설 지환" userId="cebc7f9027994f55" providerId="LiveId" clId="{8AD037B9-B87B-41B6-84C1-B931E1EC0788}" dt="2023-05-07T11:22:07.855" v="169" actId="1076"/>
          <ac:spMkLst>
            <pc:docMk/>
            <pc:sldMk cId="0" sldId="258"/>
            <ac:spMk id="5" creationId="{8CDE0121-605D-B653-B7A4-E3AA7D39BC2B}"/>
          </ac:spMkLst>
        </pc:spChg>
        <pc:spChg chg="add del mod">
          <ac:chgData name="설 지환" userId="cebc7f9027994f55" providerId="LiveId" clId="{8AD037B9-B87B-41B6-84C1-B931E1EC0788}" dt="2023-05-07T11:22:00.564" v="168" actId="478"/>
          <ac:spMkLst>
            <pc:docMk/>
            <pc:sldMk cId="0" sldId="258"/>
            <ac:spMk id="75" creationId="{00000000-0000-0000-0000-000000000000}"/>
          </ac:spMkLst>
        </pc:spChg>
      </pc:sldChg>
      <pc:sldChg chg="addSp delSp modSp mod modNotesTx">
        <pc:chgData name="설 지환" userId="cebc7f9027994f55" providerId="LiveId" clId="{8AD037B9-B87B-41B6-84C1-B931E1EC0788}" dt="2023-05-07T14:46:35.737" v="6655" actId="20577"/>
        <pc:sldMkLst>
          <pc:docMk/>
          <pc:sldMk cId="0" sldId="259"/>
        </pc:sldMkLst>
        <pc:spChg chg="del">
          <ac:chgData name="설 지환" userId="cebc7f9027994f55" providerId="LiveId" clId="{8AD037B9-B87B-41B6-84C1-B931E1EC0788}" dt="2023-05-07T11:40:33.704" v="454" actId="478"/>
          <ac:spMkLst>
            <pc:docMk/>
            <pc:sldMk cId="0" sldId="259"/>
            <ac:spMk id="2" creationId="{2FB17C9B-3C4B-CC78-5854-463ED39065A2}"/>
          </ac:spMkLst>
        </pc:spChg>
        <pc:spChg chg="add del mod">
          <ac:chgData name="설 지환" userId="cebc7f9027994f55" providerId="LiveId" clId="{8AD037B9-B87B-41B6-84C1-B931E1EC0788}" dt="2023-05-07T11:22:30.553" v="173" actId="478"/>
          <ac:spMkLst>
            <pc:docMk/>
            <pc:sldMk cId="0" sldId="259"/>
            <ac:spMk id="3" creationId="{50AD3817-D5E3-C140-2744-B90D010DAF88}"/>
          </ac:spMkLst>
        </pc:spChg>
        <pc:spChg chg="add mod">
          <ac:chgData name="설 지환" userId="cebc7f9027994f55" providerId="LiveId" clId="{8AD037B9-B87B-41B6-84C1-B931E1EC0788}" dt="2023-05-07T11:38:51.551" v="420" actId="1076"/>
          <ac:spMkLst>
            <pc:docMk/>
            <pc:sldMk cId="0" sldId="259"/>
            <ac:spMk id="6" creationId="{DDAF82DF-FC7A-1DC7-1DA0-B261D44D8614}"/>
          </ac:spMkLst>
        </pc:spChg>
        <pc:spChg chg="add mod">
          <ac:chgData name="설 지환" userId="cebc7f9027994f55" providerId="LiveId" clId="{8AD037B9-B87B-41B6-84C1-B931E1EC0788}" dt="2023-05-07T12:49:10.958" v="4556"/>
          <ac:spMkLst>
            <pc:docMk/>
            <pc:sldMk cId="0" sldId="259"/>
            <ac:spMk id="7" creationId="{A3A399C3-F074-239D-C0FC-ADE1DE792927}"/>
          </ac:spMkLst>
        </pc:spChg>
        <pc:spChg chg="add del">
          <ac:chgData name="설 지환" userId="cebc7f9027994f55" providerId="LiveId" clId="{8AD037B9-B87B-41B6-84C1-B931E1EC0788}" dt="2023-05-07T12:43:36.930" v="4397" actId="22"/>
          <ac:spMkLst>
            <pc:docMk/>
            <pc:sldMk cId="0" sldId="259"/>
            <ac:spMk id="9" creationId="{52D44A79-FEB0-26A5-502E-DDE24A820EDC}"/>
          </ac:spMkLst>
        </pc:spChg>
        <pc:spChg chg="add del">
          <ac:chgData name="설 지환" userId="cebc7f9027994f55" providerId="LiveId" clId="{8AD037B9-B87B-41B6-84C1-B931E1EC0788}" dt="2023-05-07T12:43:39.479" v="4399" actId="22"/>
          <ac:spMkLst>
            <pc:docMk/>
            <pc:sldMk cId="0" sldId="259"/>
            <ac:spMk id="11" creationId="{DFD35EED-4CFA-539F-E22F-41B81EA59EB0}"/>
          </ac:spMkLst>
        </pc:spChg>
        <pc:spChg chg="del">
          <ac:chgData name="설 지환" userId="cebc7f9027994f55" providerId="LiveId" clId="{8AD037B9-B87B-41B6-84C1-B931E1EC0788}" dt="2023-05-07T11:24:39.114" v="269" actId="478"/>
          <ac:spMkLst>
            <pc:docMk/>
            <pc:sldMk cId="0" sldId="259"/>
            <ac:spMk id="15" creationId="{9E5778B6-D382-F089-B4A3-8D11A486139D}"/>
          </ac:spMkLst>
        </pc:spChg>
        <pc:spChg chg="del">
          <ac:chgData name="설 지환" userId="cebc7f9027994f55" providerId="LiveId" clId="{8AD037B9-B87B-41B6-84C1-B931E1EC0788}" dt="2023-05-07T11:24:45.303" v="274" actId="478"/>
          <ac:spMkLst>
            <pc:docMk/>
            <pc:sldMk cId="0" sldId="259"/>
            <ac:spMk id="16" creationId="{337D26D4-639C-1796-BA85-C50450356820}"/>
          </ac:spMkLst>
        </pc:spChg>
        <pc:spChg chg="del mod">
          <ac:chgData name="설 지환" userId="cebc7f9027994f55" providerId="LiveId" clId="{8AD037B9-B87B-41B6-84C1-B931E1EC0788}" dt="2023-05-07T11:24:44.141" v="273" actId="478"/>
          <ac:spMkLst>
            <pc:docMk/>
            <pc:sldMk cId="0" sldId="259"/>
            <ac:spMk id="17" creationId="{CFD39381-CE78-BEC2-9570-E231834234F8}"/>
          </ac:spMkLst>
        </pc:spChg>
        <pc:spChg chg="del">
          <ac:chgData name="설 지환" userId="cebc7f9027994f55" providerId="LiveId" clId="{8AD037B9-B87B-41B6-84C1-B931E1EC0788}" dt="2023-05-07T11:24:41.237" v="271" actId="478"/>
          <ac:spMkLst>
            <pc:docMk/>
            <pc:sldMk cId="0" sldId="259"/>
            <ac:spMk id="18" creationId="{E0D6F18A-423D-B98B-18C8-34B65CC9F5FC}"/>
          </ac:spMkLst>
        </pc:spChg>
        <pc:spChg chg="del">
          <ac:chgData name="설 지환" userId="cebc7f9027994f55" providerId="LiveId" clId="{8AD037B9-B87B-41B6-84C1-B931E1EC0788}" dt="2023-05-07T11:24:40.156" v="270" actId="478"/>
          <ac:spMkLst>
            <pc:docMk/>
            <pc:sldMk cId="0" sldId="259"/>
            <ac:spMk id="19" creationId="{C2272D99-2FE6-F0D2-8019-63107E5F39F1}"/>
          </ac:spMkLst>
        </pc:spChg>
        <pc:spChg chg="del mod">
          <ac:chgData name="설 지환" userId="cebc7f9027994f55" providerId="LiveId" clId="{8AD037B9-B87B-41B6-84C1-B931E1EC0788}" dt="2023-05-07T11:22:33.422" v="175" actId="478"/>
          <ac:spMkLst>
            <pc:docMk/>
            <pc:sldMk cId="0" sldId="259"/>
            <ac:spMk id="83" creationId="{00000000-0000-0000-0000-000000000000}"/>
          </ac:spMkLst>
        </pc:spChg>
        <pc:picChg chg="del">
          <ac:chgData name="설 지환" userId="cebc7f9027994f55" providerId="LiveId" clId="{8AD037B9-B87B-41B6-84C1-B931E1EC0788}" dt="2023-05-07T11:24:36.071" v="266" actId="478"/>
          <ac:picMkLst>
            <pc:docMk/>
            <pc:sldMk cId="0" sldId="259"/>
            <ac:picMk id="4" creationId="{3DD439C0-6283-76AA-8C51-1CE80BC460D6}"/>
          </ac:picMkLst>
        </pc:picChg>
        <pc:picChg chg="del">
          <ac:chgData name="설 지환" userId="cebc7f9027994f55" providerId="LiveId" clId="{8AD037B9-B87B-41B6-84C1-B931E1EC0788}" dt="2023-05-07T11:24:38.130" v="268" actId="478"/>
          <ac:picMkLst>
            <pc:docMk/>
            <pc:sldMk cId="0" sldId="259"/>
            <ac:picMk id="5" creationId="{3F94C599-CD16-2A40-7901-A9EC8DBD685C}"/>
          </ac:picMkLst>
        </pc:picChg>
        <pc:picChg chg="del">
          <ac:chgData name="설 지환" userId="cebc7f9027994f55" providerId="LiveId" clId="{8AD037B9-B87B-41B6-84C1-B931E1EC0788}" dt="2023-05-07T11:24:37.232" v="267" actId="478"/>
          <ac:picMkLst>
            <pc:docMk/>
            <pc:sldMk cId="0" sldId="259"/>
            <ac:picMk id="1026" creationId="{60762E07-5853-043C-77A4-850F8061FD41}"/>
          </ac:picMkLst>
        </pc:picChg>
        <pc:picChg chg="add del mod">
          <ac:chgData name="설 지환" userId="cebc7f9027994f55" providerId="LiveId" clId="{8AD037B9-B87B-41B6-84C1-B931E1EC0788}" dt="2023-05-07T12:42:58.895" v="4395" actId="478"/>
          <ac:picMkLst>
            <pc:docMk/>
            <pc:sldMk cId="0" sldId="259"/>
            <ac:picMk id="3074" creationId="{558DAB66-C7FA-9C10-060B-039AF5709494}"/>
          </ac:picMkLst>
        </pc:picChg>
        <pc:picChg chg="add mod">
          <ac:chgData name="설 지환" userId="cebc7f9027994f55" providerId="LiveId" clId="{8AD037B9-B87B-41B6-84C1-B931E1EC0788}" dt="2023-05-07T12:47:27.781" v="4495" actId="1076"/>
          <ac:picMkLst>
            <pc:docMk/>
            <pc:sldMk cId="0" sldId="259"/>
            <ac:picMk id="3076" creationId="{005A1E2E-50F7-3B88-9F95-953FECADE5C7}"/>
          </ac:picMkLst>
        </pc:picChg>
        <pc:picChg chg="add mod">
          <ac:chgData name="설 지환" userId="cebc7f9027994f55" providerId="LiveId" clId="{8AD037B9-B87B-41B6-84C1-B931E1EC0788}" dt="2023-05-07T12:43:59.208" v="4404" actId="1076"/>
          <ac:picMkLst>
            <pc:docMk/>
            <pc:sldMk cId="0" sldId="259"/>
            <ac:picMk id="3078" creationId="{4F06DDDA-7DAF-FE7B-E7C0-8CEA40DCA37C}"/>
          </ac:picMkLst>
        </pc:picChg>
        <pc:picChg chg="add mod">
          <ac:chgData name="설 지환" userId="cebc7f9027994f55" providerId="LiveId" clId="{8AD037B9-B87B-41B6-84C1-B931E1EC0788}" dt="2023-05-07T12:52:15.341" v="4703" actId="1076"/>
          <ac:picMkLst>
            <pc:docMk/>
            <pc:sldMk cId="0" sldId="259"/>
            <ac:picMk id="3080" creationId="{3FA39C9E-8D9D-5FC5-CCF4-B37A7A8869F0}"/>
          </ac:picMkLst>
        </pc:picChg>
      </pc:sldChg>
      <pc:sldChg chg="addSp delSp modSp mod modNotesTx">
        <pc:chgData name="설 지환" userId="cebc7f9027994f55" providerId="LiveId" clId="{8AD037B9-B87B-41B6-84C1-B931E1EC0788}" dt="2023-05-07T16:01:19.520" v="8205" actId="20577"/>
        <pc:sldMkLst>
          <pc:docMk/>
          <pc:sldMk cId="942761678" sldId="261"/>
        </pc:sldMkLst>
        <pc:spChg chg="mod">
          <ac:chgData name="설 지환" userId="cebc7f9027994f55" providerId="LiveId" clId="{8AD037B9-B87B-41B6-84C1-B931E1EC0788}" dt="2023-05-07T14:28:41.166" v="5366"/>
          <ac:spMkLst>
            <pc:docMk/>
            <pc:sldMk cId="942761678" sldId="261"/>
            <ac:spMk id="2" creationId="{2FB17C9B-3C4B-CC78-5854-463ED39065A2}"/>
          </ac:spMkLst>
        </pc:spChg>
        <pc:spChg chg="add mod">
          <ac:chgData name="설 지환" userId="cebc7f9027994f55" providerId="LiveId" clId="{8AD037B9-B87B-41B6-84C1-B931E1EC0788}" dt="2023-05-07T11:38:56.194" v="421"/>
          <ac:spMkLst>
            <pc:docMk/>
            <pc:sldMk cId="942761678" sldId="261"/>
            <ac:spMk id="4" creationId="{B3348FE1-3932-95B0-007A-7434141D9E66}"/>
          </ac:spMkLst>
        </pc:spChg>
        <pc:spChg chg="add mod">
          <ac:chgData name="설 지환" userId="cebc7f9027994f55" providerId="LiveId" clId="{8AD037B9-B87B-41B6-84C1-B931E1EC0788}" dt="2023-05-07T14:28:54.035" v="5368" actId="14100"/>
          <ac:spMkLst>
            <pc:docMk/>
            <pc:sldMk cId="942761678" sldId="261"/>
            <ac:spMk id="5" creationId="{DFF44F35-F4BF-E3EA-EB9E-B856AECFBCFE}"/>
          </ac:spMkLst>
        </pc:spChg>
        <pc:spChg chg="del">
          <ac:chgData name="설 지환" userId="cebc7f9027994f55" providerId="LiveId" clId="{8AD037B9-B87B-41B6-84C1-B931E1EC0788}" dt="2023-05-07T11:22:37.593" v="177" actId="478"/>
          <ac:spMkLst>
            <pc:docMk/>
            <pc:sldMk cId="942761678" sldId="261"/>
            <ac:spMk id="83" creationId="{00000000-0000-0000-0000-000000000000}"/>
          </ac:spMkLst>
        </pc:spChg>
        <pc:picChg chg="del">
          <ac:chgData name="설 지환" userId="cebc7f9027994f55" providerId="LiveId" clId="{8AD037B9-B87B-41B6-84C1-B931E1EC0788}" dt="2023-05-07T11:39:20.156" v="452" actId="478"/>
          <ac:picMkLst>
            <pc:docMk/>
            <pc:sldMk cId="942761678" sldId="261"/>
            <ac:picMk id="3" creationId="{231D600A-3BD9-FF5A-ED15-4851B4FE7C29}"/>
          </ac:picMkLst>
        </pc:picChg>
        <pc:picChg chg="del">
          <ac:chgData name="설 지환" userId="cebc7f9027994f55" providerId="LiveId" clId="{8AD037B9-B87B-41B6-84C1-B931E1EC0788}" dt="2023-05-07T11:39:19.149" v="451" actId="478"/>
          <ac:picMkLst>
            <pc:docMk/>
            <pc:sldMk cId="942761678" sldId="261"/>
            <ac:picMk id="6" creationId="{10B3C869-13B8-E674-2AEE-CAB0C94C5F78}"/>
          </ac:picMkLst>
        </pc:picChg>
        <pc:picChg chg="add mod">
          <ac:chgData name="설 지환" userId="cebc7f9027994f55" providerId="LiveId" clId="{8AD037B9-B87B-41B6-84C1-B931E1EC0788}" dt="2023-05-07T14:24:34.591" v="5240" actId="1076"/>
          <ac:picMkLst>
            <pc:docMk/>
            <pc:sldMk cId="942761678" sldId="261"/>
            <ac:picMk id="4098" creationId="{A3743D68-16EF-3778-86E7-884380D09C08}"/>
          </ac:picMkLst>
        </pc:picChg>
        <pc:picChg chg="add del mod">
          <ac:chgData name="설 지환" userId="cebc7f9027994f55" providerId="LiveId" clId="{8AD037B9-B87B-41B6-84C1-B931E1EC0788}" dt="2023-05-07T14:25:01.100" v="5244"/>
          <ac:picMkLst>
            <pc:docMk/>
            <pc:sldMk cId="942761678" sldId="261"/>
            <ac:picMk id="4100" creationId="{AEED504C-4194-24F4-06BE-A5FC5E028B45}"/>
          </ac:picMkLst>
        </pc:picChg>
        <pc:picChg chg="add mod">
          <ac:chgData name="설 지환" userId="cebc7f9027994f55" providerId="LiveId" clId="{8AD037B9-B87B-41B6-84C1-B931E1EC0788}" dt="2023-05-07T14:27:40.355" v="5307" actId="1076"/>
          <ac:picMkLst>
            <pc:docMk/>
            <pc:sldMk cId="942761678" sldId="261"/>
            <ac:picMk id="4102" creationId="{BAB91E70-4609-2DA9-5340-86939FD85138}"/>
          </ac:picMkLst>
        </pc:picChg>
        <pc:picChg chg="add mod">
          <ac:chgData name="설 지환" userId="cebc7f9027994f55" providerId="LiveId" clId="{8AD037B9-B87B-41B6-84C1-B931E1EC0788}" dt="2023-05-07T14:29:04.175" v="5371" actId="1076"/>
          <ac:picMkLst>
            <pc:docMk/>
            <pc:sldMk cId="942761678" sldId="261"/>
            <ac:picMk id="4104" creationId="{1B08DCAD-0721-4DF0-7AAE-FC4FC6024823}"/>
          </ac:picMkLst>
        </pc:picChg>
      </pc:sldChg>
      <pc:sldChg chg="addSp delSp modSp mod modNotesTx">
        <pc:chgData name="설 지환" userId="cebc7f9027994f55" providerId="LiveId" clId="{8AD037B9-B87B-41B6-84C1-B931E1EC0788}" dt="2023-05-07T14:53:11.928" v="7431" actId="20577"/>
        <pc:sldMkLst>
          <pc:docMk/>
          <pc:sldMk cId="1846870862" sldId="262"/>
        </pc:sldMkLst>
        <pc:spChg chg="add del mod">
          <ac:chgData name="설 지환" userId="cebc7f9027994f55" providerId="LiveId" clId="{8AD037B9-B87B-41B6-84C1-B931E1EC0788}" dt="2023-05-07T14:52:21.465" v="7422" actId="20577"/>
          <ac:spMkLst>
            <pc:docMk/>
            <pc:sldMk cId="1846870862" sldId="262"/>
            <ac:spMk id="2" creationId="{2FB17C9B-3C4B-CC78-5854-463ED39065A2}"/>
          </ac:spMkLst>
        </pc:spChg>
        <pc:spChg chg="add mod">
          <ac:chgData name="설 지환" userId="cebc7f9027994f55" providerId="LiveId" clId="{8AD037B9-B87B-41B6-84C1-B931E1EC0788}" dt="2023-05-07T11:39:01.481" v="422"/>
          <ac:spMkLst>
            <pc:docMk/>
            <pc:sldMk cId="1846870862" sldId="262"/>
            <ac:spMk id="3" creationId="{65C2D33F-88E9-485B-CD23-CF4FA4458D6A}"/>
          </ac:spMkLst>
        </pc:spChg>
        <pc:spChg chg="del">
          <ac:chgData name="설 지환" userId="cebc7f9027994f55" providerId="LiveId" clId="{8AD037B9-B87B-41B6-84C1-B931E1EC0788}" dt="2023-05-07T12:18:53.691" v="2359" actId="478"/>
          <ac:spMkLst>
            <pc:docMk/>
            <pc:sldMk cId="1846870862" sldId="262"/>
            <ac:spMk id="4" creationId="{20255BD5-2F82-2283-9AFD-69E1CAADDBA5}"/>
          </ac:spMkLst>
        </pc:spChg>
        <pc:spChg chg="del">
          <ac:chgData name="설 지환" userId="cebc7f9027994f55" providerId="LiveId" clId="{8AD037B9-B87B-41B6-84C1-B931E1EC0788}" dt="2023-05-07T12:18:49.373" v="2356" actId="478"/>
          <ac:spMkLst>
            <pc:docMk/>
            <pc:sldMk cId="1846870862" sldId="262"/>
            <ac:spMk id="5" creationId="{2D1A1971-A3C6-3E29-CCCE-C824BEDA6421}"/>
          </ac:spMkLst>
        </pc:spChg>
        <pc:spChg chg="del mod">
          <ac:chgData name="설 지환" userId="cebc7f9027994f55" providerId="LiveId" clId="{8AD037B9-B87B-41B6-84C1-B931E1EC0788}" dt="2023-05-07T12:18:47.516" v="2355" actId="478"/>
          <ac:spMkLst>
            <pc:docMk/>
            <pc:sldMk cId="1846870862" sldId="262"/>
            <ac:spMk id="6" creationId="{0A8A5E37-7BD6-73DE-6AAF-0B63C2092B14}"/>
          </ac:spMkLst>
        </pc:spChg>
        <pc:spChg chg="del">
          <ac:chgData name="설 지환" userId="cebc7f9027994f55" providerId="LiveId" clId="{8AD037B9-B87B-41B6-84C1-B931E1EC0788}" dt="2023-05-07T12:18:40.182" v="2351" actId="478"/>
          <ac:spMkLst>
            <pc:docMk/>
            <pc:sldMk cId="1846870862" sldId="262"/>
            <ac:spMk id="7" creationId="{70156FF6-41CD-011B-574F-1C359CE31402}"/>
          </ac:spMkLst>
        </pc:spChg>
        <pc:spChg chg="del">
          <ac:chgData name="설 지환" userId="cebc7f9027994f55" providerId="LiveId" clId="{8AD037B9-B87B-41B6-84C1-B931E1EC0788}" dt="2023-05-07T12:18:56.164" v="2360" actId="478"/>
          <ac:spMkLst>
            <pc:docMk/>
            <pc:sldMk cId="1846870862" sldId="262"/>
            <ac:spMk id="8" creationId="{7FBA9DC6-8882-DA1F-FCBF-DE37E4989A60}"/>
          </ac:spMkLst>
        </pc:spChg>
        <pc:spChg chg="del">
          <ac:chgData name="설 지환" userId="cebc7f9027994f55" providerId="LiveId" clId="{8AD037B9-B87B-41B6-84C1-B931E1EC0788}" dt="2023-05-07T11:22:42.320" v="179" actId="478"/>
          <ac:spMkLst>
            <pc:docMk/>
            <pc:sldMk cId="1846870862" sldId="262"/>
            <ac:spMk id="83" creationId="{00000000-0000-0000-0000-000000000000}"/>
          </ac:spMkLst>
        </pc:spChg>
        <pc:picChg chg="del">
          <ac:chgData name="설 지환" userId="cebc7f9027994f55" providerId="LiveId" clId="{8AD037B9-B87B-41B6-84C1-B931E1EC0788}" dt="2023-05-07T12:18:43.266" v="2353" actId="478"/>
          <ac:picMkLst>
            <pc:docMk/>
            <pc:sldMk cId="1846870862" sldId="262"/>
            <ac:picMk id="2050" creationId="{11A718F5-66EB-882B-2C4E-7C0DCBB9375D}"/>
          </ac:picMkLst>
        </pc:picChg>
        <pc:picChg chg="add mod">
          <ac:chgData name="설 지환" userId="cebc7f9027994f55" providerId="LiveId" clId="{8AD037B9-B87B-41B6-84C1-B931E1EC0788}" dt="2023-05-07T14:52:46.337" v="7425" actId="1076"/>
          <ac:picMkLst>
            <pc:docMk/>
            <pc:sldMk cId="1846870862" sldId="262"/>
            <ac:picMk id="5122" creationId="{1CEB1C16-8A8C-5DE3-4989-D4DAE2FE8D8C}"/>
          </ac:picMkLst>
        </pc:picChg>
      </pc:sldChg>
      <pc:sldChg chg="addSp delSp modSp del mod">
        <pc:chgData name="설 지환" userId="cebc7f9027994f55" providerId="LiveId" clId="{8AD037B9-B87B-41B6-84C1-B931E1EC0788}" dt="2023-05-07T14:33:25.699" v="5478" actId="47"/>
        <pc:sldMkLst>
          <pc:docMk/>
          <pc:sldMk cId="1807422076" sldId="263"/>
        </pc:sldMkLst>
        <pc:spChg chg="add mod">
          <ac:chgData name="설 지환" userId="cebc7f9027994f55" providerId="LiveId" clId="{8AD037B9-B87B-41B6-84C1-B931E1EC0788}" dt="2023-05-07T11:39:07.144" v="436" actId="20577"/>
          <ac:spMkLst>
            <pc:docMk/>
            <pc:sldMk cId="1807422076" sldId="263"/>
            <ac:spMk id="4" creationId="{0348BD1F-C84B-8CD8-323E-9D37C084C90D}"/>
          </ac:spMkLst>
        </pc:spChg>
        <pc:spChg chg="del">
          <ac:chgData name="설 지환" userId="cebc7f9027994f55" providerId="LiveId" clId="{8AD037B9-B87B-41B6-84C1-B931E1EC0788}" dt="2023-05-07T11:22:45.289" v="181" actId="478"/>
          <ac:spMkLst>
            <pc:docMk/>
            <pc:sldMk cId="1807422076" sldId="263"/>
            <ac:spMk id="83" creationId="{00000000-0000-0000-0000-000000000000}"/>
          </ac:spMkLst>
        </pc:spChg>
      </pc:sldChg>
      <pc:sldChg chg="addSp delSp modSp del mod">
        <pc:chgData name="설 지환" userId="cebc7f9027994f55" providerId="LiveId" clId="{8AD037B9-B87B-41B6-84C1-B931E1EC0788}" dt="2023-05-07T12:57:15.453" v="5094" actId="47"/>
        <pc:sldMkLst>
          <pc:docMk/>
          <pc:sldMk cId="4001999391" sldId="264"/>
        </pc:sldMkLst>
        <pc:spChg chg="add mod">
          <ac:chgData name="설 지환" userId="cebc7f9027994f55" providerId="LiveId" clId="{8AD037B9-B87B-41B6-84C1-B931E1EC0788}" dt="2023-05-07T11:39:14.624" v="450" actId="20577"/>
          <ac:spMkLst>
            <pc:docMk/>
            <pc:sldMk cId="4001999391" sldId="264"/>
            <ac:spMk id="3" creationId="{8286A212-185A-FD68-2B5F-4DCF436E81BE}"/>
          </ac:spMkLst>
        </pc:spChg>
        <pc:spChg chg="del">
          <ac:chgData name="설 지환" userId="cebc7f9027994f55" providerId="LiveId" clId="{8AD037B9-B87B-41B6-84C1-B931E1EC0788}" dt="2023-05-07T11:22:49.238" v="183" actId="478"/>
          <ac:spMkLst>
            <pc:docMk/>
            <pc:sldMk cId="4001999391" sldId="264"/>
            <ac:spMk id="83" creationId="{00000000-0000-0000-0000-000000000000}"/>
          </ac:spMkLst>
        </pc:spChg>
      </pc:sldChg>
      <pc:sldChg chg="del ord">
        <pc:chgData name="설 지환" userId="cebc7f9027994f55" providerId="LiveId" clId="{8AD037B9-B87B-41B6-84C1-B931E1EC0788}" dt="2023-05-07T12:58:14.411" v="5131" actId="47"/>
        <pc:sldMkLst>
          <pc:docMk/>
          <pc:sldMk cId="1703739040" sldId="265"/>
        </pc:sldMkLst>
      </pc:sldChg>
      <pc:sldChg chg="del">
        <pc:chgData name="설 지환" userId="cebc7f9027994f55" providerId="LiveId" clId="{8AD037B9-B87B-41B6-84C1-B931E1EC0788}" dt="2023-05-07T12:25:50.120" v="2704" actId="47"/>
        <pc:sldMkLst>
          <pc:docMk/>
          <pc:sldMk cId="4136132307" sldId="266"/>
        </pc:sldMkLst>
      </pc:sldChg>
      <pc:sldChg chg="addSp delSp modSp mod modNotesTx">
        <pc:chgData name="설 지환" userId="cebc7f9027994f55" providerId="LiveId" clId="{8AD037B9-B87B-41B6-84C1-B931E1EC0788}" dt="2023-05-07T12:39:19.290" v="4385" actId="20577"/>
        <pc:sldMkLst>
          <pc:docMk/>
          <pc:sldMk cId="4121063145" sldId="267"/>
        </pc:sldMkLst>
        <pc:spChg chg="mod">
          <ac:chgData name="설 지환" userId="cebc7f9027994f55" providerId="LiveId" clId="{8AD037B9-B87B-41B6-84C1-B931E1EC0788}" dt="2023-05-07T12:39:04.953" v="4348" actId="20577"/>
          <ac:spMkLst>
            <pc:docMk/>
            <pc:sldMk cId="4121063145" sldId="267"/>
            <ac:spMk id="2" creationId="{2FB17C9B-3C4B-CC78-5854-463ED39065A2}"/>
          </ac:spMkLst>
        </pc:spChg>
        <pc:spChg chg="add del">
          <ac:chgData name="설 지환" userId="cebc7f9027994f55" providerId="LiveId" clId="{8AD037B9-B87B-41B6-84C1-B931E1EC0788}" dt="2023-05-07T12:20:42.294" v="2416"/>
          <ac:spMkLst>
            <pc:docMk/>
            <pc:sldMk cId="4121063145" sldId="267"/>
            <ac:spMk id="3" creationId="{0CAE645F-698D-C6F2-B5B2-35AAE32AF69D}"/>
          </ac:spMkLst>
        </pc:spChg>
        <pc:spChg chg="add del">
          <ac:chgData name="설 지환" userId="cebc7f9027994f55" providerId="LiveId" clId="{8AD037B9-B87B-41B6-84C1-B931E1EC0788}" dt="2023-05-07T12:20:44.857" v="2418"/>
          <ac:spMkLst>
            <pc:docMk/>
            <pc:sldMk cId="4121063145" sldId="267"/>
            <ac:spMk id="4" creationId="{F0C123BB-08E7-19E8-AF70-F9DCF196A17D}"/>
          </ac:spMkLst>
        </pc:spChg>
        <pc:spChg chg="add del">
          <ac:chgData name="설 지환" userId="cebc7f9027994f55" providerId="LiveId" clId="{8AD037B9-B87B-41B6-84C1-B931E1EC0788}" dt="2023-05-07T12:20:49.217" v="2422"/>
          <ac:spMkLst>
            <pc:docMk/>
            <pc:sldMk cId="4121063145" sldId="267"/>
            <ac:spMk id="5" creationId="{6C71DC91-CCCB-E3B0-0F76-9A41E5315A7B}"/>
          </ac:spMkLst>
        </pc:spChg>
        <pc:spChg chg="add del">
          <ac:chgData name="설 지환" userId="cebc7f9027994f55" providerId="LiveId" clId="{8AD037B9-B87B-41B6-84C1-B931E1EC0788}" dt="2023-05-07T12:20:53.330" v="2424" actId="478"/>
          <ac:spMkLst>
            <pc:docMk/>
            <pc:sldMk cId="4121063145" sldId="267"/>
            <ac:spMk id="6" creationId="{6B40E080-627A-D66D-8CBD-85E803D5DB56}"/>
          </ac:spMkLst>
        </pc:spChg>
        <pc:spChg chg="add del">
          <ac:chgData name="설 지환" userId="cebc7f9027994f55" providerId="LiveId" clId="{8AD037B9-B87B-41B6-84C1-B931E1EC0788}" dt="2023-05-07T12:21:07.048" v="2426"/>
          <ac:spMkLst>
            <pc:docMk/>
            <pc:sldMk cId="4121063145" sldId="267"/>
            <ac:spMk id="8" creationId="{C5B17661-5013-9034-4510-955A593A3469}"/>
          </ac:spMkLst>
        </pc:spChg>
        <pc:spChg chg="add del">
          <ac:chgData name="설 지환" userId="cebc7f9027994f55" providerId="LiveId" clId="{8AD037B9-B87B-41B6-84C1-B931E1EC0788}" dt="2023-05-07T12:21:12.621" v="2430"/>
          <ac:spMkLst>
            <pc:docMk/>
            <pc:sldMk cId="4121063145" sldId="267"/>
            <ac:spMk id="9" creationId="{CF2F7DF2-9EB8-4BA7-D7B6-69F56F23F619}"/>
          </ac:spMkLst>
        </pc:spChg>
        <pc:spChg chg="add mod">
          <ac:chgData name="설 지환" userId="cebc7f9027994f55" providerId="LiveId" clId="{8AD037B9-B87B-41B6-84C1-B931E1EC0788}" dt="2023-05-07T12:34:06.551" v="3628" actId="12"/>
          <ac:spMkLst>
            <pc:docMk/>
            <pc:sldMk cId="4121063145" sldId="267"/>
            <ac:spMk id="11" creationId="{EC3C1BFA-ED1F-F0B7-DC5B-AA0EB65635DD}"/>
          </ac:spMkLst>
        </pc:spChg>
        <pc:spChg chg="mod">
          <ac:chgData name="설 지환" userId="cebc7f9027994f55" providerId="LiveId" clId="{8AD037B9-B87B-41B6-84C1-B931E1EC0788}" dt="2023-05-07T12:26:13.163" v="2709" actId="20577"/>
          <ac:spMkLst>
            <pc:docMk/>
            <pc:sldMk cId="4121063145" sldId="267"/>
            <ac:spMk id="83" creationId="{00000000-0000-0000-0000-000000000000}"/>
          </ac:spMkLst>
        </pc:spChg>
        <pc:picChg chg="del">
          <ac:chgData name="설 지환" userId="cebc7f9027994f55" providerId="LiveId" clId="{8AD037B9-B87B-41B6-84C1-B931E1EC0788}" dt="2023-05-07T12:20:36.723" v="2413" actId="478"/>
          <ac:picMkLst>
            <pc:docMk/>
            <pc:sldMk cId="4121063145" sldId="267"/>
            <ac:picMk id="7" creationId="{985B080F-8417-7624-8797-8517D774EAB4}"/>
          </ac:picMkLst>
        </pc:picChg>
        <pc:picChg chg="add mod">
          <ac:chgData name="설 지환" userId="cebc7f9027994f55" providerId="LiveId" clId="{8AD037B9-B87B-41B6-84C1-B931E1EC0788}" dt="2023-05-07T12:33:37.962" v="3623" actId="1076"/>
          <ac:picMkLst>
            <pc:docMk/>
            <pc:sldMk cId="4121063145" sldId="267"/>
            <ac:picMk id="10" creationId="{58C519A0-3FB8-C4ED-B426-A7D35F6E41F4}"/>
          </ac:picMkLst>
        </pc:picChg>
      </pc:sldChg>
      <pc:sldChg chg="addSp delSp modSp mod">
        <pc:chgData name="설 지환" userId="cebc7f9027994f55" providerId="LiveId" clId="{8AD037B9-B87B-41B6-84C1-B931E1EC0788}" dt="2023-05-07T15:40:48.098" v="7720" actId="1076"/>
        <pc:sldMkLst>
          <pc:docMk/>
          <pc:sldMk cId="228009944" sldId="268"/>
        </pc:sldMkLst>
        <pc:spChg chg="mod">
          <ac:chgData name="설 지환" userId="cebc7f9027994f55" providerId="LiveId" clId="{8AD037B9-B87B-41B6-84C1-B931E1EC0788}" dt="2023-05-07T15:40:42.405" v="7719"/>
          <ac:spMkLst>
            <pc:docMk/>
            <pc:sldMk cId="228009944" sldId="268"/>
            <ac:spMk id="2" creationId="{2FB17C9B-3C4B-CC78-5854-463ED39065A2}"/>
          </ac:spMkLst>
        </pc:spChg>
        <pc:spChg chg="add mod">
          <ac:chgData name="설 지환" userId="cebc7f9027994f55" providerId="LiveId" clId="{8AD037B9-B87B-41B6-84C1-B931E1EC0788}" dt="2023-05-07T15:32:18.351" v="7504" actId="571"/>
          <ac:spMkLst>
            <pc:docMk/>
            <pc:sldMk cId="228009944" sldId="268"/>
            <ac:spMk id="3" creationId="{B8CE5FFA-7AE4-C1D6-DC2D-D919C01D7D95}"/>
          </ac:spMkLst>
        </pc:spChg>
        <pc:spChg chg="del">
          <ac:chgData name="설 지환" userId="cebc7f9027994f55" providerId="LiveId" clId="{8AD037B9-B87B-41B6-84C1-B931E1EC0788}" dt="2023-05-07T15:32:27.792" v="7516" actId="478"/>
          <ac:spMkLst>
            <pc:docMk/>
            <pc:sldMk cId="228009944" sldId="268"/>
            <ac:spMk id="4" creationId="{DBA35B23-D9C5-A622-11CF-6FA79A786E21}"/>
          </ac:spMkLst>
        </pc:spChg>
        <pc:spChg chg="add del">
          <ac:chgData name="설 지환" userId="cebc7f9027994f55" providerId="LiveId" clId="{8AD037B9-B87B-41B6-84C1-B931E1EC0788}" dt="2023-05-07T15:32:38.220" v="7523"/>
          <ac:spMkLst>
            <pc:docMk/>
            <pc:sldMk cId="228009944" sldId="268"/>
            <ac:spMk id="5" creationId="{C5C2BE0D-0D70-B78A-E73B-F7D5C418D4FF}"/>
          </ac:spMkLst>
        </pc:spChg>
        <pc:spChg chg="add del">
          <ac:chgData name="설 지환" userId="cebc7f9027994f55" providerId="LiveId" clId="{8AD037B9-B87B-41B6-84C1-B931E1EC0788}" dt="2023-05-07T15:32:39.373" v="7525"/>
          <ac:spMkLst>
            <pc:docMk/>
            <pc:sldMk cId="228009944" sldId="268"/>
            <ac:spMk id="6" creationId="{D6D017A2-73D8-86E1-49CA-F4FA2F18932B}"/>
          </ac:spMkLst>
        </pc:spChg>
        <pc:spChg chg="del">
          <ac:chgData name="설 지환" userId="cebc7f9027994f55" providerId="LiveId" clId="{8AD037B9-B87B-41B6-84C1-B931E1EC0788}" dt="2023-05-07T15:32:30.974" v="7517" actId="478"/>
          <ac:spMkLst>
            <pc:docMk/>
            <pc:sldMk cId="228009944" sldId="268"/>
            <ac:spMk id="14" creationId="{E5C11DBC-ED00-95A2-E5D8-77DC074EDE62}"/>
          </ac:spMkLst>
        </pc:spChg>
        <pc:spChg chg="del">
          <ac:chgData name="설 지환" userId="cebc7f9027994f55" providerId="LiveId" clId="{8AD037B9-B87B-41B6-84C1-B931E1EC0788}" dt="2023-05-07T15:32:30.974" v="7517" actId="478"/>
          <ac:spMkLst>
            <pc:docMk/>
            <pc:sldMk cId="228009944" sldId="268"/>
            <ac:spMk id="15" creationId="{94E1CCCF-075F-4514-8492-EB5342A5DBF1}"/>
          </ac:spMkLst>
        </pc:spChg>
        <pc:spChg chg="del">
          <ac:chgData name="설 지환" userId="cebc7f9027994f55" providerId="LiveId" clId="{8AD037B9-B87B-41B6-84C1-B931E1EC0788}" dt="2023-05-07T15:32:30.974" v="7517" actId="478"/>
          <ac:spMkLst>
            <pc:docMk/>
            <pc:sldMk cId="228009944" sldId="268"/>
            <ac:spMk id="16" creationId="{7065CE6C-EEAA-4A19-93D5-387AA5545453}"/>
          </ac:spMkLst>
        </pc:spChg>
        <pc:spChg chg="del">
          <ac:chgData name="설 지환" userId="cebc7f9027994f55" providerId="LiveId" clId="{8AD037B9-B87B-41B6-84C1-B931E1EC0788}" dt="2023-05-07T15:32:30.974" v="7517" actId="478"/>
          <ac:spMkLst>
            <pc:docMk/>
            <pc:sldMk cId="228009944" sldId="268"/>
            <ac:spMk id="17" creationId="{B747334A-DC71-47F6-4162-E5A559B16496}"/>
          </ac:spMkLst>
        </pc:spChg>
        <pc:spChg chg="del">
          <ac:chgData name="설 지환" userId="cebc7f9027994f55" providerId="LiveId" clId="{8AD037B9-B87B-41B6-84C1-B931E1EC0788}" dt="2023-05-07T15:32:30.974" v="7517" actId="478"/>
          <ac:spMkLst>
            <pc:docMk/>
            <pc:sldMk cId="228009944" sldId="268"/>
            <ac:spMk id="18" creationId="{D1B73B48-891D-87D7-993F-0E04A916E665}"/>
          </ac:spMkLst>
        </pc:spChg>
        <pc:spChg chg="del">
          <ac:chgData name="설 지환" userId="cebc7f9027994f55" providerId="LiveId" clId="{8AD037B9-B87B-41B6-84C1-B931E1EC0788}" dt="2023-05-07T15:32:30.974" v="7517" actId="478"/>
          <ac:spMkLst>
            <pc:docMk/>
            <pc:sldMk cId="228009944" sldId="268"/>
            <ac:spMk id="20" creationId="{02E0D48C-FCE4-E23F-8EE1-3EFEDB4DFE3F}"/>
          </ac:spMkLst>
        </pc:spChg>
        <pc:spChg chg="del">
          <ac:chgData name="설 지환" userId="cebc7f9027994f55" providerId="LiveId" clId="{8AD037B9-B87B-41B6-84C1-B931E1EC0788}" dt="2023-05-07T15:32:30.974" v="7517" actId="478"/>
          <ac:spMkLst>
            <pc:docMk/>
            <pc:sldMk cId="228009944" sldId="268"/>
            <ac:spMk id="22" creationId="{8A71A9E1-AD21-4A51-6B41-76A9389B166C}"/>
          </ac:spMkLst>
        </pc:spChg>
        <pc:spChg chg="del">
          <ac:chgData name="설 지환" userId="cebc7f9027994f55" providerId="LiveId" clId="{8AD037B9-B87B-41B6-84C1-B931E1EC0788}" dt="2023-05-07T15:32:30.974" v="7517" actId="478"/>
          <ac:spMkLst>
            <pc:docMk/>
            <pc:sldMk cId="228009944" sldId="268"/>
            <ac:spMk id="23" creationId="{1F6362D0-800E-B9C0-0CB1-D27EDCE9A7C7}"/>
          </ac:spMkLst>
        </pc:spChg>
        <pc:spChg chg="del">
          <ac:chgData name="설 지환" userId="cebc7f9027994f55" providerId="LiveId" clId="{8AD037B9-B87B-41B6-84C1-B931E1EC0788}" dt="2023-05-07T15:32:30.974" v="7517" actId="478"/>
          <ac:spMkLst>
            <pc:docMk/>
            <pc:sldMk cId="228009944" sldId="268"/>
            <ac:spMk id="24" creationId="{44211AEB-1894-A85B-0EDF-0D74457AD2A8}"/>
          </ac:spMkLst>
        </pc:spChg>
        <pc:spChg chg="del">
          <ac:chgData name="설 지환" userId="cebc7f9027994f55" providerId="LiveId" clId="{8AD037B9-B87B-41B6-84C1-B931E1EC0788}" dt="2023-05-07T15:32:30.974" v="7517" actId="478"/>
          <ac:spMkLst>
            <pc:docMk/>
            <pc:sldMk cId="228009944" sldId="268"/>
            <ac:spMk id="25" creationId="{63923149-9A02-549C-3343-78EB145DAE2C}"/>
          </ac:spMkLst>
        </pc:spChg>
        <pc:spChg chg="del">
          <ac:chgData name="설 지환" userId="cebc7f9027994f55" providerId="LiveId" clId="{8AD037B9-B87B-41B6-84C1-B931E1EC0788}" dt="2023-05-07T15:32:30.974" v="7517" actId="478"/>
          <ac:spMkLst>
            <pc:docMk/>
            <pc:sldMk cId="228009944" sldId="268"/>
            <ac:spMk id="26" creationId="{4C4B4F19-F9D8-5907-B908-5718D2132BF3}"/>
          </ac:spMkLst>
        </pc:spChg>
        <pc:spChg chg="del">
          <ac:chgData name="설 지환" userId="cebc7f9027994f55" providerId="LiveId" clId="{8AD037B9-B87B-41B6-84C1-B931E1EC0788}" dt="2023-05-07T15:32:30.974" v="7517" actId="478"/>
          <ac:spMkLst>
            <pc:docMk/>
            <pc:sldMk cId="228009944" sldId="268"/>
            <ac:spMk id="27" creationId="{4A3EA90C-BA06-E6A2-FEF5-C93743397273}"/>
          </ac:spMkLst>
        </pc:spChg>
        <pc:spChg chg="del">
          <ac:chgData name="설 지환" userId="cebc7f9027994f55" providerId="LiveId" clId="{8AD037B9-B87B-41B6-84C1-B931E1EC0788}" dt="2023-05-07T15:32:30.974" v="7517" actId="478"/>
          <ac:spMkLst>
            <pc:docMk/>
            <pc:sldMk cId="228009944" sldId="268"/>
            <ac:spMk id="28" creationId="{1901E166-1545-4FA5-A4D9-021A3D8DEC32}"/>
          </ac:spMkLst>
        </pc:spChg>
        <pc:spChg chg="del">
          <ac:chgData name="설 지환" userId="cebc7f9027994f55" providerId="LiveId" clId="{8AD037B9-B87B-41B6-84C1-B931E1EC0788}" dt="2023-05-07T15:32:30.974" v="7517" actId="478"/>
          <ac:spMkLst>
            <pc:docMk/>
            <pc:sldMk cId="228009944" sldId="268"/>
            <ac:spMk id="29" creationId="{14F7959B-5464-62C6-8464-93420C5DC73C}"/>
          </ac:spMkLst>
        </pc:spChg>
        <pc:spChg chg="del">
          <ac:chgData name="설 지환" userId="cebc7f9027994f55" providerId="LiveId" clId="{8AD037B9-B87B-41B6-84C1-B931E1EC0788}" dt="2023-05-07T15:32:30.974" v="7517" actId="478"/>
          <ac:spMkLst>
            <pc:docMk/>
            <pc:sldMk cId="228009944" sldId="268"/>
            <ac:spMk id="31" creationId="{EC8DC504-BDBB-3E55-EEE5-12B70E62A970}"/>
          </ac:spMkLst>
        </pc:spChg>
        <pc:spChg chg="del">
          <ac:chgData name="설 지환" userId="cebc7f9027994f55" providerId="LiveId" clId="{8AD037B9-B87B-41B6-84C1-B931E1EC0788}" dt="2023-05-07T15:32:30.974" v="7517" actId="478"/>
          <ac:spMkLst>
            <pc:docMk/>
            <pc:sldMk cId="228009944" sldId="268"/>
            <ac:spMk id="32" creationId="{E4F49660-E399-4382-D220-252C79C02005}"/>
          </ac:spMkLst>
        </pc:spChg>
        <pc:spChg chg="del">
          <ac:chgData name="설 지환" userId="cebc7f9027994f55" providerId="LiveId" clId="{8AD037B9-B87B-41B6-84C1-B931E1EC0788}" dt="2023-05-07T15:32:30.974" v="7517" actId="478"/>
          <ac:spMkLst>
            <pc:docMk/>
            <pc:sldMk cId="228009944" sldId="268"/>
            <ac:spMk id="33" creationId="{A15DFDA5-D98D-F49A-6150-AF28562D5CA7}"/>
          </ac:spMkLst>
        </pc:spChg>
        <pc:spChg chg="del">
          <ac:chgData name="설 지환" userId="cebc7f9027994f55" providerId="LiveId" clId="{8AD037B9-B87B-41B6-84C1-B931E1EC0788}" dt="2023-05-07T15:32:30.974" v="7517" actId="478"/>
          <ac:spMkLst>
            <pc:docMk/>
            <pc:sldMk cId="228009944" sldId="268"/>
            <ac:spMk id="34" creationId="{C1FDD2E7-31D7-1F50-23D1-D2793199F025}"/>
          </ac:spMkLst>
        </pc:spChg>
        <pc:spChg chg="mod">
          <ac:chgData name="설 지환" userId="cebc7f9027994f55" providerId="LiveId" clId="{8AD037B9-B87B-41B6-84C1-B931E1EC0788}" dt="2023-05-07T15:34:08.774" v="7575"/>
          <ac:spMkLst>
            <pc:docMk/>
            <pc:sldMk cId="228009944" sldId="268"/>
            <ac:spMk id="83" creationId="{00000000-0000-0000-0000-000000000000}"/>
          </ac:spMkLst>
        </pc:spChg>
        <pc:picChg chg="add mod">
          <ac:chgData name="설 지환" userId="cebc7f9027994f55" providerId="LiveId" clId="{8AD037B9-B87B-41B6-84C1-B931E1EC0788}" dt="2023-05-07T15:40:48.098" v="7720" actId="1076"/>
          <ac:picMkLst>
            <pc:docMk/>
            <pc:sldMk cId="228009944" sldId="268"/>
            <ac:picMk id="8" creationId="{B466B022-0621-77F1-4A36-D4A102334694}"/>
          </ac:picMkLst>
        </pc:picChg>
      </pc:sldChg>
      <pc:sldChg chg="addSp delSp modSp mod">
        <pc:chgData name="설 지환" userId="cebc7f9027994f55" providerId="LiveId" clId="{8AD037B9-B87B-41B6-84C1-B931E1EC0788}" dt="2023-05-07T15:42:14.604" v="7762" actId="1076"/>
        <pc:sldMkLst>
          <pc:docMk/>
          <pc:sldMk cId="224181315" sldId="269"/>
        </pc:sldMkLst>
        <pc:spChg chg="mod">
          <ac:chgData name="설 지환" userId="cebc7f9027994f55" providerId="LiveId" clId="{8AD037B9-B87B-41B6-84C1-B931E1EC0788}" dt="2023-05-07T15:40:57.768" v="7723"/>
          <ac:spMkLst>
            <pc:docMk/>
            <pc:sldMk cId="224181315" sldId="269"/>
            <ac:spMk id="2" creationId="{2FB17C9B-3C4B-CC78-5854-463ED39065A2}"/>
          </ac:spMkLst>
        </pc:spChg>
        <pc:spChg chg="del">
          <ac:chgData name="설 지환" userId="cebc7f9027994f55" providerId="LiveId" clId="{8AD037B9-B87B-41B6-84C1-B931E1EC0788}" dt="2023-05-07T15:39:40.445" v="7582" actId="478"/>
          <ac:spMkLst>
            <pc:docMk/>
            <pc:sldMk cId="224181315" sldId="269"/>
            <ac:spMk id="3" creationId="{996D82C5-EAF5-65FD-7059-F595E8528B06}"/>
          </ac:spMkLst>
        </pc:spChg>
        <pc:spChg chg="add del">
          <ac:chgData name="설 지환" userId="cebc7f9027994f55" providerId="LiveId" clId="{8AD037B9-B87B-41B6-84C1-B931E1EC0788}" dt="2023-05-07T15:41:07.621" v="7727"/>
          <ac:spMkLst>
            <pc:docMk/>
            <pc:sldMk cId="224181315" sldId="269"/>
            <ac:spMk id="4" creationId="{7AA5AC55-7C43-1BDD-0A96-5BBA170A0D3F}"/>
          </ac:spMkLst>
        </pc:spChg>
        <pc:spChg chg="del">
          <ac:chgData name="설 지환" userId="cebc7f9027994f55" providerId="LiveId" clId="{8AD037B9-B87B-41B6-84C1-B931E1EC0788}" dt="2023-05-07T15:39:34.173" v="7580" actId="478"/>
          <ac:spMkLst>
            <pc:docMk/>
            <pc:sldMk cId="224181315" sldId="269"/>
            <ac:spMk id="5" creationId="{128E9152-2B75-4575-558C-09B43B1EA2A0}"/>
          </ac:spMkLst>
        </pc:spChg>
        <pc:spChg chg="del">
          <ac:chgData name="설 지환" userId="cebc7f9027994f55" providerId="LiveId" clId="{8AD037B9-B87B-41B6-84C1-B931E1EC0788}" dt="2023-05-07T15:39:46.575" v="7585" actId="478"/>
          <ac:spMkLst>
            <pc:docMk/>
            <pc:sldMk cId="224181315" sldId="269"/>
            <ac:spMk id="6" creationId="{E309DB9C-C0CB-E414-9D11-5A2F5E0580D8}"/>
          </ac:spMkLst>
        </pc:spChg>
        <pc:spChg chg="del">
          <ac:chgData name="설 지환" userId="cebc7f9027994f55" providerId="LiveId" clId="{8AD037B9-B87B-41B6-84C1-B931E1EC0788}" dt="2023-05-07T15:39:30.839" v="7579" actId="478"/>
          <ac:spMkLst>
            <pc:docMk/>
            <pc:sldMk cId="224181315" sldId="269"/>
            <ac:spMk id="7" creationId="{26106841-4066-47AA-C575-20DD24DD808C}"/>
          </ac:spMkLst>
        </pc:spChg>
        <pc:spChg chg="del mod">
          <ac:chgData name="설 지환" userId="cebc7f9027994f55" providerId="LiveId" clId="{8AD037B9-B87B-41B6-84C1-B931E1EC0788}" dt="2023-05-07T15:39:46.577" v="7587"/>
          <ac:spMkLst>
            <pc:docMk/>
            <pc:sldMk cId="224181315" sldId="269"/>
            <ac:spMk id="8" creationId="{CE48E00E-9D0E-9C18-EF29-A65E3DA9D72B}"/>
          </ac:spMkLst>
        </pc:spChg>
        <pc:spChg chg="del">
          <ac:chgData name="설 지환" userId="cebc7f9027994f55" providerId="LiveId" clId="{8AD037B9-B87B-41B6-84C1-B931E1EC0788}" dt="2023-05-07T15:39:43.233" v="7583" actId="478"/>
          <ac:spMkLst>
            <pc:docMk/>
            <pc:sldMk cId="224181315" sldId="269"/>
            <ac:spMk id="9" creationId="{30952B65-4578-7E73-2B30-F775B092492E}"/>
          </ac:spMkLst>
        </pc:spChg>
        <pc:spChg chg="add del">
          <ac:chgData name="설 지환" userId="cebc7f9027994f55" providerId="LiveId" clId="{8AD037B9-B87B-41B6-84C1-B931E1EC0788}" dt="2023-05-07T15:41:08.284" v="7729" actId="478"/>
          <ac:spMkLst>
            <pc:docMk/>
            <pc:sldMk cId="224181315" sldId="269"/>
            <ac:spMk id="10" creationId="{3364AA93-B6EC-C286-1473-F2C5C9787543}"/>
          </ac:spMkLst>
        </pc:spChg>
        <pc:spChg chg="del">
          <ac:chgData name="설 지환" userId="cebc7f9027994f55" providerId="LiveId" clId="{8AD037B9-B87B-41B6-84C1-B931E1EC0788}" dt="2023-05-07T15:39:29.601" v="7578" actId="478"/>
          <ac:spMkLst>
            <pc:docMk/>
            <pc:sldMk cId="224181315" sldId="269"/>
            <ac:spMk id="12" creationId="{7F9FADBA-DFF6-BF49-8ABC-71F3A707BA04}"/>
          </ac:spMkLst>
        </pc:spChg>
        <pc:spChg chg="del">
          <ac:chgData name="설 지환" userId="cebc7f9027994f55" providerId="LiveId" clId="{8AD037B9-B87B-41B6-84C1-B931E1EC0788}" dt="2023-05-07T15:39:48.692" v="7588" actId="478"/>
          <ac:spMkLst>
            <pc:docMk/>
            <pc:sldMk cId="224181315" sldId="269"/>
            <ac:spMk id="13" creationId="{624F9C4D-9695-EA15-B9D3-D3416C3258FC}"/>
          </ac:spMkLst>
        </pc:spChg>
        <pc:spChg chg="add del mod">
          <ac:chgData name="설 지환" userId="cebc7f9027994f55" providerId="LiveId" clId="{8AD037B9-B87B-41B6-84C1-B931E1EC0788}" dt="2023-05-07T15:41:50.209" v="7759" actId="478"/>
          <ac:spMkLst>
            <pc:docMk/>
            <pc:sldMk cId="224181315" sldId="269"/>
            <ac:spMk id="16" creationId="{69CD1EF7-81C8-6D95-7689-7F63FA726DD5}"/>
          </ac:spMkLst>
        </pc:spChg>
        <pc:spChg chg="mod">
          <ac:chgData name="설 지환" userId="cebc7f9027994f55" providerId="LiveId" clId="{8AD037B9-B87B-41B6-84C1-B931E1EC0788}" dt="2023-05-07T15:34:11.800" v="7576"/>
          <ac:spMkLst>
            <pc:docMk/>
            <pc:sldMk cId="224181315" sldId="269"/>
            <ac:spMk id="83" creationId="{00000000-0000-0000-0000-000000000000}"/>
          </ac:spMkLst>
        </pc:spChg>
        <pc:picChg chg="del">
          <ac:chgData name="설 지환" userId="cebc7f9027994f55" providerId="LiveId" clId="{8AD037B9-B87B-41B6-84C1-B931E1EC0788}" dt="2023-05-07T15:39:27.892" v="7577" actId="478"/>
          <ac:picMkLst>
            <pc:docMk/>
            <pc:sldMk cId="224181315" sldId="269"/>
            <ac:picMk id="11" creationId="{1D514709-4D17-46C9-2386-24B4CEA5061C}"/>
          </ac:picMkLst>
        </pc:picChg>
        <pc:picChg chg="add mod">
          <ac:chgData name="설 지환" userId="cebc7f9027994f55" providerId="LiveId" clId="{8AD037B9-B87B-41B6-84C1-B931E1EC0788}" dt="2023-05-07T15:41:26.962" v="7732" actId="1076"/>
          <ac:picMkLst>
            <pc:docMk/>
            <pc:sldMk cId="224181315" sldId="269"/>
            <ac:picMk id="15" creationId="{C0366E0F-21EC-0973-1E49-162B130F77CA}"/>
          </ac:picMkLst>
        </pc:picChg>
        <pc:picChg chg="add mod">
          <ac:chgData name="설 지환" userId="cebc7f9027994f55" providerId="LiveId" clId="{8AD037B9-B87B-41B6-84C1-B931E1EC0788}" dt="2023-05-07T15:42:14.604" v="7762" actId="1076"/>
          <ac:picMkLst>
            <pc:docMk/>
            <pc:sldMk cId="224181315" sldId="269"/>
            <ac:picMk id="18" creationId="{C34F378F-D85B-7351-3AE3-895E00CC47BB}"/>
          </ac:picMkLst>
        </pc:picChg>
      </pc:sldChg>
      <pc:sldChg chg="addSp delSp modSp mod">
        <pc:chgData name="설 지환" userId="cebc7f9027994f55" providerId="LiveId" clId="{8AD037B9-B87B-41B6-84C1-B931E1EC0788}" dt="2023-05-07T15:33:34.425" v="7568" actId="1076"/>
        <pc:sldMkLst>
          <pc:docMk/>
          <pc:sldMk cId="2066750718" sldId="270"/>
        </pc:sldMkLst>
        <pc:spChg chg="mod">
          <ac:chgData name="설 지환" userId="cebc7f9027994f55" providerId="LiveId" clId="{8AD037B9-B87B-41B6-84C1-B931E1EC0788}" dt="2023-05-07T15:30:40.123" v="7483"/>
          <ac:spMkLst>
            <pc:docMk/>
            <pc:sldMk cId="2066750718" sldId="270"/>
            <ac:spMk id="2" creationId="{2FB17C9B-3C4B-CC78-5854-463ED39065A2}"/>
          </ac:spMkLst>
        </pc:spChg>
        <pc:spChg chg="add del">
          <ac:chgData name="설 지환" userId="cebc7f9027994f55" providerId="LiveId" clId="{8AD037B9-B87B-41B6-84C1-B931E1EC0788}" dt="2023-05-07T15:30:44.161" v="7485" actId="22"/>
          <ac:spMkLst>
            <pc:docMk/>
            <pc:sldMk cId="2066750718" sldId="270"/>
            <ac:spMk id="4" creationId="{05963259-EF64-5236-A18D-AA0A42185FAF}"/>
          </ac:spMkLst>
        </pc:spChg>
        <pc:spChg chg="mod">
          <ac:chgData name="설 지환" userId="cebc7f9027994f55" providerId="LiveId" clId="{8AD037B9-B87B-41B6-84C1-B931E1EC0788}" dt="2023-05-07T15:30:05.630" v="7461" actId="20577"/>
          <ac:spMkLst>
            <pc:docMk/>
            <pc:sldMk cId="2066750718" sldId="270"/>
            <ac:spMk id="83" creationId="{00000000-0000-0000-0000-000000000000}"/>
          </ac:spMkLst>
        </pc:spChg>
        <pc:picChg chg="add del">
          <ac:chgData name="설 지환" userId="cebc7f9027994f55" providerId="LiveId" clId="{8AD037B9-B87B-41B6-84C1-B931E1EC0788}" dt="2023-05-07T15:31:15.224" v="7488" actId="22"/>
          <ac:picMkLst>
            <pc:docMk/>
            <pc:sldMk cId="2066750718" sldId="270"/>
            <ac:picMk id="6" creationId="{C30C08DF-7EA9-45BF-6057-E932E927EFB2}"/>
          </ac:picMkLst>
        </pc:picChg>
        <pc:picChg chg="add del">
          <ac:chgData name="설 지환" userId="cebc7f9027994f55" providerId="LiveId" clId="{8AD037B9-B87B-41B6-84C1-B931E1EC0788}" dt="2023-05-07T15:31:18.743" v="7490" actId="22"/>
          <ac:picMkLst>
            <pc:docMk/>
            <pc:sldMk cId="2066750718" sldId="270"/>
            <ac:picMk id="8" creationId="{A698CA9E-BDF4-8354-AB36-E97850256A42}"/>
          </ac:picMkLst>
        </pc:picChg>
        <pc:picChg chg="del">
          <ac:chgData name="설 지환" userId="cebc7f9027994f55" providerId="LiveId" clId="{8AD037B9-B87B-41B6-84C1-B931E1EC0788}" dt="2023-05-07T15:30:47.306" v="7486" actId="478"/>
          <ac:picMkLst>
            <pc:docMk/>
            <pc:sldMk cId="2066750718" sldId="270"/>
            <ac:picMk id="10" creationId="{B09DF98C-B87D-4E47-87CC-8D937E1B9B6D}"/>
          </ac:picMkLst>
        </pc:picChg>
        <pc:picChg chg="add mod">
          <ac:chgData name="설 지환" userId="cebc7f9027994f55" providerId="LiveId" clId="{8AD037B9-B87B-41B6-84C1-B931E1EC0788}" dt="2023-05-07T15:33:34.425" v="7568" actId="1076"/>
          <ac:picMkLst>
            <pc:docMk/>
            <pc:sldMk cId="2066750718" sldId="270"/>
            <ac:picMk id="11" creationId="{4BD68773-D96B-CB46-F91B-677A0812EE89}"/>
          </ac:picMkLst>
        </pc:picChg>
      </pc:sldChg>
      <pc:sldChg chg="addSp delSp modSp mod">
        <pc:chgData name="설 지환" userId="cebc7f9027994f55" providerId="LiveId" clId="{8AD037B9-B87B-41B6-84C1-B931E1EC0788}" dt="2023-05-07T16:07:03.186" v="8533" actId="1076"/>
        <pc:sldMkLst>
          <pc:docMk/>
          <pc:sldMk cId="1304501730" sldId="271"/>
        </pc:sldMkLst>
        <pc:spChg chg="mod">
          <ac:chgData name="설 지환" userId="cebc7f9027994f55" providerId="LiveId" clId="{8AD037B9-B87B-41B6-84C1-B931E1EC0788}" dt="2023-05-07T16:04:08.981" v="8338" actId="20577"/>
          <ac:spMkLst>
            <pc:docMk/>
            <pc:sldMk cId="1304501730" sldId="271"/>
            <ac:spMk id="2" creationId="{2FB17C9B-3C4B-CC78-5854-463ED39065A2}"/>
          </ac:spMkLst>
        </pc:spChg>
        <pc:spChg chg="add mod">
          <ac:chgData name="설 지환" userId="cebc7f9027994f55" providerId="LiveId" clId="{8AD037B9-B87B-41B6-84C1-B931E1EC0788}" dt="2023-05-07T16:07:03.186" v="8533" actId="1076"/>
          <ac:spMkLst>
            <pc:docMk/>
            <pc:sldMk cId="1304501730" sldId="271"/>
            <ac:spMk id="12" creationId="{F404B76C-2290-3C87-5B63-6AB0A1C5DC6E}"/>
          </ac:spMkLst>
        </pc:spChg>
        <pc:spChg chg="mod">
          <ac:chgData name="설 지환" userId="cebc7f9027994f55" providerId="LiveId" clId="{8AD037B9-B87B-41B6-84C1-B931E1EC0788}" dt="2023-05-07T15:42:28.351" v="7799" actId="20577"/>
          <ac:spMkLst>
            <pc:docMk/>
            <pc:sldMk cId="1304501730" sldId="271"/>
            <ac:spMk id="83" creationId="{00000000-0000-0000-0000-000000000000}"/>
          </ac:spMkLst>
        </pc:spChg>
        <pc:picChg chg="add del mod">
          <ac:chgData name="설 지환" userId="cebc7f9027994f55" providerId="LiveId" clId="{8AD037B9-B87B-41B6-84C1-B931E1EC0788}" dt="2023-05-07T16:03:45.497" v="8293" actId="22"/>
          <ac:picMkLst>
            <pc:docMk/>
            <pc:sldMk cId="1304501730" sldId="271"/>
            <ac:picMk id="4" creationId="{5F75C3D2-8D62-2056-8863-50C82D4D0CE1}"/>
          </ac:picMkLst>
        </pc:picChg>
        <pc:picChg chg="add mod">
          <ac:chgData name="설 지환" userId="cebc7f9027994f55" providerId="LiveId" clId="{8AD037B9-B87B-41B6-84C1-B931E1EC0788}" dt="2023-05-07T16:04:11.844" v="8339" actId="1076"/>
          <ac:picMkLst>
            <pc:docMk/>
            <pc:sldMk cId="1304501730" sldId="271"/>
            <ac:picMk id="6" creationId="{D4416F34-9BE9-EE0D-4C18-AF0C2C9DDBB5}"/>
          </ac:picMkLst>
        </pc:picChg>
        <pc:picChg chg="add mod">
          <ac:chgData name="설 지환" userId="cebc7f9027994f55" providerId="LiveId" clId="{8AD037B9-B87B-41B6-84C1-B931E1EC0788}" dt="2023-05-07T16:04:39.028" v="8342" actId="1076"/>
          <ac:picMkLst>
            <pc:docMk/>
            <pc:sldMk cId="1304501730" sldId="271"/>
            <ac:picMk id="8" creationId="{BF5E38FF-A486-6CD4-3F21-DB32BBFBFE83}"/>
          </ac:picMkLst>
        </pc:picChg>
        <pc:picChg chg="del">
          <ac:chgData name="설 지환" userId="cebc7f9027994f55" providerId="LiveId" clId="{8AD037B9-B87B-41B6-84C1-B931E1EC0788}" dt="2023-05-07T16:02:39.223" v="8206" actId="478"/>
          <ac:picMkLst>
            <pc:docMk/>
            <pc:sldMk cId="1304501730" sldId="271"/>
            <ac:picMk id="10" creationId="{B09DF98C-B87D-4E47-87CC-8D937E1B9B6D}"/>
          </ac:picMkLst>
        </pc:picChg>
        <pc:picChg chg="add mod">
          <ac:chgData name="설 지환" userId="cebc7f9027994f55" providerId="LiveId" clId="{8AD037B9-B87B-41B6-84C1-B931E1EC0788}" dt="2023-05-07T16:06:58.218" v="8532" actId="1076"/>
          <ac:picMkLst>
            <pc:docMk/>
            <pc:sldMk cId="1304501730" sldId="271"/>
            <ac:picMk id="11" creationId="{0B511566-DF45-C3C0-E123-A792C42361C9}"/>
          </ac:picMkLst>
        </pc:picChg>
      </pc:sldChg>
      <pc:sldChg chg="del">
        <pc:chgData name="설 지환" userId="cebc7f9027994f55" providerId="LiveId" clId="{8AD037B9-B87B-41B6-84C1-B931E1EC0788}" dt="2023-05-07T16:07:20.697" v="8534" actId="47"/>
        <pc:sldMkLst>
          <pc:docMk/>
          <pc:sldMk cId="1207190642" sldId="272"/>
        </pc:sldMkLst>
      </pc:sldChg>
      <pc:sldChg chg="addSp delSp modSp mod">
        <pc:chgData name="설 지환" userId="cebc7f9027994f55" providerId="LiveId" clId="{8AD037B9-B87B-41B6-84C1-B931E1EC0788}" dt="2023-05-07T16:12:36.097" v="8950" actId="1076"/>
        <pc:sldMkLst>
          <pc:docMk/>
          <pc:sldMk cId="1735445147" sldId="273"/>
        </pc:sldMkLst>
        <pc:spChg chg="del mod">
          <ac:chgData name="설 지환" userId="cebc7f9027994f55" providerId="LiveId" clId="{8AD037B9-B87B-41B6-84C1-B931E1EC0788}" dt="2023-05-07T16:11:55.414" v="8943" actId="478"/>
          <ac:spMkLst>
            <pc:docMk/>
            <pc:sldMk cId="1735445147" sldId="273"/>
            <ac:spMk id="2" creationId="{2FB17C9B-3C4B-CC78-5854-463ED39065A2}"/>
          </ac:spMkLst>
        </pc:spChg>
        <pc:spChg chg="mod">
          <ac:chgData name="설 지환" userId="cebc7f9027994f55" providerId="LiveId" clId="{8AD037B9-B87B-41B6-84C1-B931E1EC0788}" dt="2023-05-07T16:07:31.262" v="8537" actId="20577"/>
          <ac:spMkLst>
            <pc:docMk/>
            <pc:sldMk cId="1735445147" sldId="273"/>
            <ac:spMk id="83" creationId="{00000000-0000-0000-0000-000000000000}"/>
          </ac:spMkLst>
        </pc:spChg>
        <pc:picChg chg="add del mod">
          <ac:chgData name="설 지환" userId="cebc7f9027994f55" providerId="LiveId" clId="{8AD037B9-B87B-41B6-84C1-B931E1EC0788}" dt="2023-05-07T16:12:02.297" v="8945" actId="478"/>
          <ac:picMkLst>
            <pc:docMk/>
            <pc:sldMk cId="1735445147" sldId="273"/>
            <ac:picMk id="4" creationId="{89BC4B61-6EA1-C8C6-0EA7-C78916BDF39F}"/>
          </ac:picMkLst>
        </pc:picChg>
        <pc:picChg chg="add mod">
          <ac:chgData name="설 지환" userId="cebc7f9027994f55" providerId="LiveId" clId="{8AD037B9-B87B-41B6-84C1-B931E1EC0788}" dt="2023-05-07T16:12:36.097" v="8950" actId="1076"/>
          <ac:picMkLst>
            <pc:docMk/>
            <pc:sldMk cId="1735445147" sldId="273"/>
            <ac:picMk id="6" creationId="{A3482509-7A72-801A-C705-B783F493B78D}"/>
          </ac:picMkLst>
        </pc:picChg>
      </pc:sldChg>
      <pc:sldChg chg="modSp mod">
        <pc:chgData name="설 지환" userId="cebc7f9027994f55" providerId="LiveId" clId="{8AD037B9-B87B-41B6-84C1-B931E1EC0788}" dt="2023-05-07T16:07:35.022" v="8538" actId="20577"/>
        <pc:sldMkLst>
          <pc:docMk/>
          <pc:sldMk cId="2023443092" sldId="274"/>
        </pc:sldMkLst>
        <pc:spChg chg="mod">
          <ac:chgData name="설 지환" userId="cebc7f9027994f55" providerId="LiveId" clId="{8AD037B9-B87B-41B6-84C1-B931E1EC0788}" dt="2023-05-07T16:07:35.022" v="8538" actId="20577"/>
          <ac:spMkLst>
            <pc:docMk/>
            <pc:sldMk cId="2023443092" sldId="274"/>
            <ac:spMk id="83" creationId="{00000000-0000-0000-0000-000000000000}"/>
          </ac:spMkLst>
        </pc:spChg>
      </pc:sldChg>
      <pc:sldChg chg="del">
        <pc:chgData name="설 지환" userId="cebc7f9027994f55" providerId="LiveId" clId="{8AD037B9-B87B-41B6-84C1-B931E1EC0788}" dt="2023-05-07T12:25:51.479" v="2705" actId="47"/>
        <pc:sldMkLst>
          <pc:docMk/>
          <pc:sldMk cId="2249938082" sldId="275"/>
        </pc:sldMkLst>
      </pc:sldChg>
      <pc:sldChg chg="addSp delSp modSp mod">
        <pc:chgData name="설 지환" userId="cebc7f9027994f55" providerId="LiveId" clId="{8AD037B9-B87B-41B6-84C1-B931E1EC0788}" dt="2023-05-07T16:11:07.226" v="8939" actId="20577"/>
        <pc:sldMkLst>
          <pc:docMk/>
          <pc:sldMk cId="399516560" sldId="276"/>
        </pc:sldMkLst>
        <pc:spChg chg="mod">
          <ac:chgData name="설 지환" userId="cebc7f9027994f55" providerId="LiveId" clId="{8AD037B9-B87B-41B6-84C1-B931E1EC0788}" dt="2023-05-07T16:11:07.226" v="8939" actId="20577"/>
          <ac:spMkLst>
            <pc:docMk/>
            <pc:sldMk cId="399516560" sldId="276"/>
            <ac:spMk id="2" creationId="{2FB17C9B-3C4B-CC78-5854-463ED39065A2}"/>
          </ac:spMkLst>
        </pc:spChg>
        <pc:spChg chg="mod">
          <ac:chgData name="설 지환" userId="cebc7f9027994f55" providerId="LiveId" clId="{8AD037B9-B87B-41B6-84C1-B931E1EC0788}" dt="2023-05-07T12:58:12.125" v="5130" actId="20577"/>
          <ac:spMkLst>
            <pc:docMk/>
            <pc:sldMk cId="399516560" sldId="276"/>
            <ac:spMk id="83" creationId="{00000000-0000-0000-0000-000000000000}"/>
          </ac:spMkLst>
        </pc:spChg>
        <pc:picChg chg="add mod">
          <ac:chgData name="설 지환" userId="cebc7f9027994f55" providerId="LiveId" clId="{8AD037B9-B87B-41B6-84C1-B931E1EC0788}" dt="2023-05-07T16:10:26.255" v="8841" actId="1076"/>
          <ac:picMkLst>
            <pc:docMk/>
            <pc:sldMk cId="399516560" sldId="276"/>
            <ac:picMk id="4" creationId="{BBBC370F-18DE-635D-92F0-DA60C3C67C4F}"/>
          </ac:picMkLst>
        </pc:picChg>
        <pc:picChg chg="add mod">
          <ac:chgData name="설 지환" userId="cebc7f9027994f55" providerId="LiveId" clId="{8AD037B9-B87B-41B6-84C1-B931E1EC0788}" dt="2023-05-07T16:09:51.072" v="8834" actId="1076"/>
          <ac:picMkLst>
            <pc:docMk/>
            <pc:sldMk cId="399516560" sldId="276"/>
            <ac:picMk id="6" creationId="{8EC519C7-1086-26A2-CBD1-54986F558560}"/>
          </ac:picMkLst>
        </pc:picChg>
        <pc:picChg chg="del">
          <ac:chgData name="설 지환" userId="cebc7f9027994f55" providerId="LiveId" clId="{8AD037B9-B87B-41B6-84C1-B931E1EC0788}" dt="2023-05-07T12:58:22.824" v="5132" actId="478"/>
          <ac:picMkLst>
            <pc:docMk/>
            <pc:sldMk cId="399516560" sldId="276"/>
            <ac:picMk id="7" creationId="{AC2B05A9-8EEC-2A42-0078-66A69D6658ED}"/>
          </ac:picMkLst>
        </pc:picChg>
        <pc:picChg chg="add mod">
          <ac:chgData name="설 지환" userId="cebc7f9027994f55" providerId="LiveId" clId="{8AD037B9-B87B-41B6-84C1-B931E1EC0788}" dt="2023-05-07T16:10:09.722" v="8840" actId="14100"/>
          <ac:picMkLst>
            <pc:docMk/>
            <pc:sldMk cId="399516560" sldId="276"/>
            <ac:picMk id="9" creationId="{C05A001C-6767-07C9-A152-A4B6B1E87654}"/>
          </ac:picMkLst>
        </pc:picChg>
      </pc:sldChg>
      <pc:sldChg chg="addSp delSp modSp mod modNotesTx">
        <pc:chgData name="설 지환" userId="cebc7f9027994f55" providerId="LiveId" clId="{8AD037B9-B87B-41B6-84C1-B931E1EC0788}" dt="2023-05-07T14:32:04.905" v="5446" actId="20577"/>
        <pc:sldMkLst>
          <pc:docMk/>
          <pc:sldMk cId="3253224556" sldId="277"/>
        </pc:sldMkLst>
        <pc:spChg chg="mod">
          <ac:chgData name="설 지환" userId="cebc7f9027994f55" providerId="LiveId" clId="{8AD037B9-B87B-41B6-84C1-B931E1EC0788}" dt="2023-05-07T12:05:26.998" v="1251" actId="20577"/>
          <ac:spMkLst>
            <pc:docMk/>
            <pc:sldMk cId="3253224556" sldId="277"/>
            <ac:spMk id="2" creationId="{2FB17C9B-3C4B-CC78-5854-463ED39065A2}"/>
          </ac:spMkLst>
        </pc:spChg>
        <pc:spChg chg="add del mod">
          <ac:chgData name="설 지환" userId="cebc7f9027994f55" providerId="LiveId" clId="{8AD037B9-B87B-41B6-84C1-B931E1EC0788}" dt="2023-05-07T11:36:58.985" v="333" actId="478"/>
          <ac:spMkLst>
            <pc:docMk/>
            <pc:sldMk cId="3253224556" sldId="277"/>
            <ac:spMk id="3" creationId="{9639AFBD-8C50-8194-0657-ABC0A066680D}"/>
          </ac:spMkLst>
        </pc:spChg>
        <pc:spChg chg="del">
          <ac:chgData name="설 지환" userId="cebc7f9027994f55" providerId="LiveId" clId="{8AD037B9-B87B-41B6-84C1-B931E1EC0788}" dt="2023-05-07T11:59:19.009" v="1076" actId="478"/>
          <ac:spMkLst>
            <pc:docMk/>
            <pc:sldMk cId="3253224556" sldId="277"/>
            <ac:spMk id="5" creationId="{3FCB8A38-3390-B642-44BA-FEC8E05353D1}"/>
          </ac:spMkLst>
        </pc:spChg>
        <pc:spChg chg="add mod">
          <ac:chgData name="설 지환" userId="cebc7f9027994f55" providerId="LiveId" clId="{8AD037B9-B87B-41B6-84C1-B931E1EC0788}" dt="2023-05-07T11:37:18.362" v="402" actId="14100"/>
          <ac:spMkLst>
            <pc:docMk/>
            <pc:sldMk cId="3253224556" sldId="277"/>
            <ac:spMk id="6" creationId="{58C4EF71-04CB-556D-5FFD-8583679CD9BB}"/>
          </ac:spMkLst>
        </pc:spChg>
        <pc:spChg chg="del mod">
          <ac:chgData name="설 지환" userId="cebc7f9027994f55" providerId="LiveId" clId="{8AD037B9-B87B-41B6-84C1-B931E1EC0788}" dt="2023-05-07T11:37:01.732" v="335" actId="478"/>
          <ac:spMkLst>
            <pc:docMk/>
            <pc:sldMk cId="3253224556" sldId="277"/>
            <ac:spMk id="83" creationId="{00000000-0000-0000-0000-000000000000}"/>
          </ac:spMkLst>
        </pc:spChg>
        <pc:picChg chg="del">
          <ac:chgData name="설 지환" userId="cebc7f9027994f55" providerId="LiveId" clId="{8AD037B9-B87B-41B6-84C1-B931E1EC0788}" dt="2023-05-07T11:59:17.466" v="1075" actId="478"/>
          <ac:picMkLst>
            <pc:docMk/>
            <pc:sldMk cId="3253224556" sldId="277"/>
            <ac:picMk id="4" creationId="{2DEBC97B-60A2-C0EE-662D-52D8184EC237}"/>
          </ac:picMkLst>
        </pc:picChg>
        <pc:picChg chg="add mod">
          <ac:chgData name="설 지환" userId="cebc7f9027994f55" providerId="LiveId" clId="{8AD037B9-B87B-41B6-84C1-B931E1EC0788}" dt="2023-05-07T11:59:35.763" v="1082" actId="1076"/>
          <ac:picMkLst>
            <pc:docMk/>
            <pc:sldMk cId="3253224556" sldId="277"/>
            <ac:picMk id="1026" creationId="{4348540C-98B4-836C-F604-6F6CEE7E2648}"/>
          </ac:picMkLst>
        </pc:picChg>
        <pc:picChg chg="add mod">
          <ac:chgData name="설 지환" userId="cebc7f9027994f55" providerId="LiveId" clId="{8AD037B9-B87B-41B6-84C1-B931E1EC0788}" dt="2023-05-07T12:00:08.367" v="1086" actId="1076"/>
          <ac:picMkLst>
            <pc:docMk/>
            <pc:sldMk cId="3253224556" sldId="277"/>
            <ac:picMk id="1028" creationId="{3C2520D0-3213-DE75-4800-4B69DB097777}"/>
          </ac:picMkLst>
        </pc:picChg>
      </pc:sldChg>
      <pc:sldChg chg="modNotesTx">
        <pc:chgData name="설 지환" userId="cebc7f9027994f55" providerId="LiveId" clId="{8AD037B9-B87B-41B6-84C1-B931E1EC0788}" dt="2023-05-07T12:05:56.694" v="1346" actId="20577"/>
        <pc:sldMkLst>
          <pc:docMk/>
          <pc:sldMk cId="3051782147" sldId="278"/>
        </pc:sldMkLst>
      </pc:sldChg>
      <pc:sldChg chg="addSp delSp modSp add mod">
        <pc:chgData name="설 지환" userId="cebc7f9027994f55" providerId="LiveId" clId="{8AD037B9-B87B-41B6-84C1-B931E1EC0788}" dt="2023-05-07T16:15:07.579" v="8969" actId="14100"/>
        <pc:sldMkLst>
          <pc:docMk/>
          <pc:sldMk cId="4134130931" sldId="279"/>
        </pc:sldMkLst>
        <pc:picChg chg="add mod">
          <ac:chgData name="설 지환" userId="cebc7f9027994f55" providerId="LiveId" clId="{8AD037B9-B87B-41B6-84C1-B931E1EC0788}" dt="2023-05-07T16:15:03.258" v="8968" actId="14100"/>
          <ac:picMkLst>
            <pc:docMk/>
            <pc:sldMk cId="4134130931" sldId="279"/>
            <ac:picMk id="3" creationId="{A9A4D2E4-69B1-3864-54B1-1BC4C8C7CE3A}"/>
          </ac:picMkLst>
        </pc:picChg>
        <pc:picChg chg="add mod">
          <ac:chgData name="설 지환" userId="cebc7f9027994f55" providerId="LiveId" clId="{8AD037B9-B87B-41B6-84C1-B931E1EC0788}" dt="2023-05-07T16:15:07.579" v="8969" actId="14100"/>
          <ac:picMkLst>
            <pc:docMk/>
            <pc:sldMk cId="4134130931" sldId="279"/>
            <ac:picMk id="5" creationId="{6CD27E82-2D94-CD3F-B73A-29EA5494A34B}"/>
          </ac:picMkLst>
        </pc:picChg>
        <pc:picChg chg="del">
          <ac:chgData name="설 지환" userId="cebc7f9027994f55" providerId="LiveId" clId="{8AD037B9-B87B-41B6-84C1-B931E1EC0788}" dt="2023-05-07T16:12:42.303" v="8952" actId="478"/>
          <ac:picMkLst>
            <pc:docMk/>
            <pc:sldMk cId="4134130931" sldId="279"/>
            <ac:picMk id="6" creationId="{A3482509-7A72-801A-C705-B783F493B78D}"/>
          </ac:picMkLst>
        </pc:picChg>
      </pc:sldChg>
    </pc:docChg>
  </pc:docChgLst>
  <pc:docChgLst>
    <pc:chgData name="설 지환" userId="cebc7f9027994f55" providerId="LiveId" clId="{42F8D6FB-BFC1-ED4C-8316-A228D546CBCE}"/>
    <pc:docChg chg="undo custSel addSld delSld modSld modSection">
      <pc:chgData name="설 지환" userId="cebc7f9027994f55" providerId="LiveId" clId="{42F8D6FB-BFC1-ED4C-8316-A228D546CBCE}" dt="2023-05-08T08:27:49.129" v="8708" actId="20577"/>
      <pc:docMkLst>
        <pc:docMk/>
      </pc:docMkLst>
      <pc:sldChg chg="addSp delSp modSp mod modNotesTx">
        <pc:chgData name="설 지환" userId="cebc7f9027994f55" providerId="LiveId" clId="{42F8D6FB-BFC1-ED4C-8316-A228D546CBCE}" dt="2023-05-08T08:27:23.182" v="8678" actId="20577"/>
        <pc:sldMkLst>
          <pc:docMk/>
          <pc:sldMk cId="0" sldId="257"/>
        </pc:sldMkLst>
        <pc:spChg chg="del mod">
          <ac:chgData name="설 지환" userId="cebc7f9027994f55" providerId="LiveId" clId="{42F8D6FB-BFC1-ED4C-8316-A228D546CBCE}" dt="2023-05-08T08:27:07.398" v="8659" actId="478"/>
          <ac:spMkLst>
            <pc:docMk/>
            <pc:sldMk cId="0" sldId="257"/>
            <ac:spMk id="65" creationId="{00000000-0000-0000-0000-000000000000}"/>
          </ac:spMkLst>
        </pc:spChg>
        <pc:picChg chg="add del mod">
          <ac:chgData name="설 지환" userId="cebc7f9027994f55" providerId="LiveId" clId="{42F8D6FB-BFC1-ED4C-8316-A228D546CBCE}" dt="2023-05-08T08:26:34.422" v="8653" actId="478"/>
          <ac:picMkLst>
            <pc:docMk/>
            <pc:sldMk cId="0" sldId="257"/>
            <ac:picMk id="2" creationId="{640E6449-6D5C-7509-E5F3-BF7F81733F27}"/>
          </ac:picMkLst>
        </pc:picChg>
        <pc:picChg chg="add mod">
          <ac:chgData name="설 지환" userId="cebc7f9027994f55" providerId="LiveId" clId="{42F8D6FB-BFC1-ED4C-8316-A228D546CBCE}" dt="2023-05-08T08:27:16.518" v="8663" actId="1076"/>
          <ac:picMkLst>
            <pc:docMk/>
            <pc:sldMk cId="0" sldId="257"/>
            <ac:picMk id="3" creationId="{3580CF40-3607-345B-0006-162FD86D458B}"/>
          </ac:picMkLst>
        </pc:picChg>
        <pc:picChg chg="add del mod">
          <ac:chgData name="설 지환" userId="cebc7f9027994f55" providerId="LiveId" clId="{42F8D6FB-BFC1-ED4C-8316-A228D546CBCE}" dt="2023-05-08T08:27:05.135" v="8658" actId="478"/>
          <ac:picMkLst>
            <pc:docMk/>
            <pc:sldMk cId="0" sldId="257"/>
            <ac:picMk id="4" creationId="{D278DF0B-4184-886E-A5ED-4A73FB34AAD7}"/>
          </ac:picMkLst>
        </pc:picChg>
      </pc:sldChg>
      <pc:sldChg chg="modSp mod">
        <pc:chgData name="설 지환" userId="cebc7f9027994f55" providerId="LiveId" clId="{42F8D6FB-BFC1-ED4C-8316-A228D546CBCE}" dt="2023-05-08T08:27:49.129" v="8708" actId="20577"/>
        <pc:sldMkLst>
          <pc:docMk/>
          <pc:sldMk cId="0" sldId="258"/>
        </pc:sldMkLst>
        <pc:spChg chg="mod">
          <ac:chgData name="설 지환" userId="cebc7f9027994f55" providerId="LiveId" clId="{42F8D6FB-BFC1-ED4C-8316-A228D546CBCE}" dt="2023-05-08T08:27:49.129" v="8708" actId="20577"/>
          <ac:spMkLst>
            <pc:docMk/>
            <pc:sldMk cId="0" sldId="258"/>
            <ac:spMk id="2" creationId="{FBBEB494-76FA-5214-5609-11D9C41AE1CA}"/>
          </ac:spMkLst>
        </pc:spChg>
      </pc:sldChg>
      <pc:sldChg chg="addSp delSp modSp mod modNotesTx">
        <pc:chgData name="설 지환" userId="cebc7f9027994f55" providerId="LiveId" clId="{42F8D6FB-BFC1-ED4C-8316-A228D546CBCE}" dt="2023-05-08T04:15:09.163" v="3304" actId="20577"/>
        <pc:sldMkLst>
          <pc:docMk/>
          <pc:sldMk cId="4121063145" sldId="267"/>
        </pc:sldMkLst>
        <pc:spChg chg="mod">
          <ac:chgData name="설 지환" userId="cebc7f9027994f55" providerId="LiveId" clId="{42F8D6FB-BFC1-ED4C-8316-A228D546CBCE}" dt="2023-05-08T04:09:11.336" v="2414" actId="20577"/>
          <ac:spMkLst>
            <pc:docMk/>
            <pc:sldMk cId="4121063145" sldId="267"/>
            <ac:spMk id="2" creationId="{2FB17C9B-3C4B-CC78-5854-463ED39065A2}"/>
          </ac:spMkLst>
        </pc:spChg>
        <pc:spChg chg="add del mod">
          <ac:chgData name="설 지환" userId="cebc7f9027994f55" providerId="LiveId" clId="{42F8D6FB-BFC1-ED4C-8316-A228D546CBCE}" dt="2023-05-08T03:43:23.887" v="598" actId="478"/>
          <ac:spMkLst>
            <pc:docMk/>
            <pc:sldMk cId="4121063145" sldId="267"/>
            <ac:spMk id="3" creationId="{965127E0-D879-D175-E6AD-FE8197E8DB6F}"/>
          </ac:spMkLst>
        </pc:spChg>
        <pc:spChg chg="add del mod">
          <ac:chgData name="설 지환" userId="cebc7f9027994f55" providerId="LiveId" clId="{42F8D6FB-BFC1-ED4C-8316-A228D546CBCE}" dt="2023-05-08T03:43:41.799" v="605"/>
          <ac:spMkLst>
            <pc:docMk/>
            <pc:sldMk cId="4121063145" sldId="267"/>
            <ac:spMk id="4" creationId="{71DE647C-D24F-CCE0-F05E-6C4EA7209E23}"/>
          </ac:spMkLst>
        </pc:spChg>
        <pc:spChg chg="add mod">
          <ac:chgData name="설 지환" userId="cebc7f9027994f55" providerId="LiveId" clId="{42F8D6FB-BFC1-ED4C-8316-A228D546CBCE}" dt="2023-05-08T03:50:30.317" v="700" actId="20577"/>
          <ac:spMkLst>
            <pc:docMk/>
            <pc:sldMk cId="4121063145" sldId="267"/>
            <ac:spMk id="5" creationId="{B2102848-2F8D-40F8-674A-4EB622FB0656}"/>
          </ac:spMkLst>
        </pc:spChg>
        <pc:spChg chg="add mod">
          <ac:chgData name="설 지환" userId="cebc7f9027994f55" providerId="LiveId" clId="{42F8D6FB-BFC1-ED4C-8316-A228D546CBCE}" dt="2023-05-08T03:59:33.451" v="1666" actId="20577"/>
          <ac:spMkLst>
            <pc:docMk/>
            <pc:sldMk cId="4121063145" sldId="267"/>
            <ac:spMk id="6" creationId="{522E28D3-0BD5-7D20-BB33-EA3CD113E12F}"/>
          </ac:spMkLst>
        </pc:spChg>
        <pc:spChg chg="del">
          <ac:chgData name="설 지환" userId="cebc7f9027994f55" providerId="LiveId" clId="{42F8D6FB-BFC1-ED4C-8316-A228D546CBCE}" dt="2023-05-08T02:28:52.364" v="72" actId="478"/>
          <ac:spMkLst>
            <pc:docMk/>
            <pc:sldMk cId="4121063145" sldId="267"/>
            <ac:spMk id="11" creationId="{EC3C1BFA-ED1F-F0B7-DC5B-AA0EB65635DD}"/>
          </ac:spMkLst>
        </pc:spChg>
        <pc:spChg chg="del mod">
          <ac:chgData name="설 지환" userId="cebc7f9027994f55" providerId="LiveId" clId="{42F8D6FB-BFC1-ED4C-8316-A228D546CBCE}" dt="2023-05-08T03:43:29.302" v="603" actId="478"/>
          <ac:spMkLst>
            <pc:docMk/>
            <pc:sldMk cId="4121063145" sldId="267"/>
            <ac:spMk id="83" creationId="{00000000-0000-0000-0000-000000000000}"/>
          </ac:spMkLst>
        </pc:spChg>
        <pc:picChg chg="del">
          <ac:chgData name="설 지환" userId="cebc7f9027994f55" providerId="LiveId" clId="{42F8D6FB-BFC1-ED4C-8316-A228D546CBCE}" dt="2023-05-08T02:28:53.617" v="73" actId="478"/>
          <ac:picMkLst>
            <pc:docMk/>
            <pc:sldMk cId="4121063145" sldId="267"/>
            <ac:picMk id="10" creationId="{58C519A0-3FB8-C4ED-B426-A7D35F6E41F4}"/>
          </ac:picMkLst>
        </pc:picChg>
        <pc:picChg chg="add mod">
          <ac:chgData name="설 지환" userId="cebc7f9027994f55" providerId="LiveId" clId="{42F8D6FB-BFC1-ED4C-8316-A228D546CBCE}" dt="2023-05-08T04:04:52.509" v="1671" actId="1076"/>
          <ac:picMkLst>
            <pc:docMk/>
            <pc:sldMk cId="4121063145" sldId="267"/>
            <ac:picMk id="1026" creationId="{6F83B150-61B2-4EEF-203B-4D4AD0D0900A}"/>
          </ac:picMkLst>
        </pc:picChg>
      </pc:sldChg>
      <pc:sldChg chg="modNotesTx">
        <pc:chgData name="설 지환" userId="cebc7f9027994f55" providerId="LiveId" clId="{42F8D6FB-BFC1-ED4C-8316-A228D546CBCE}" dt="2023-05-08T04:23:48.842" v="5039" actId="20577"/>
        <pc:sldMkLst>
          <pc:docMk/>
          <pc:sldMk cId="228009944" sldId="268"/>
        </pc:sldMkLst>
      </pc:sldChg>
      <pc:sldChg chg="modNotesTx">
        <pc:chgData name="설 지환" userId="cebc7f9027994f55" providerId="LiveId" clId="{42F8D6FB-BFC1-ED4C-8316-A228D546CBCE}" dt="2023-05-08T04:33:06.191" v="6777" actId="20577"/>
        <pc:sldMkLst>
          <pc:docMk/>
          <pc:sldMk cId="224181315" sldId="269"/>
        </pc:sldMkLst>
      </pc:sldChg>
      <pc:sldChg chg="modNotesTx">
        <pc:chgData name="설 지환" userId="cebc7f9027994f55" providerId="LiveId" clId="{42F8D6FB-BFC1-ED4C-8316-A228D546CBCE}" dt="2023-05-08T04:21:50.081" v="4454" actId="20577"/>
        <pc:sldMkLst>
          <pc:docMk/>
          <pc:sldMk cId="2066750718" sldId="270"/>
        </pc:sldMkLst>
      </pc:sldChg>
      <pc:sldChg chg="modNotesTx">
        <pc:chgData name="설 지환" userId="cebc7f9027994f55" providerId="LiveId" clId="{42F8D6FB-BFC1-ED4C-8316-A228D546CBCE}" dt="2023-05-08T04:35:52.551" v="7271" actId="20577"/>
        <pc:sldMkLst>
          <pc:docMk/>
          <pc:sldMk cId="1304501730" sldId="271"/>
        </pc:sldMkLst>
      </pc:sldChg>
      <pc:sldChg chg="modNotesTx">
        <pc:chgData name="설 지환" userId="cebc7f9027994f55" providerId="LiveId" clId="{42F8D6FB-BFC1-ED4C-8316-A228D546CBCE}" dt="2023-05-08T04:38:00.953" v="7850" actId="20577"/>
        <pc:sldMkLst>
          <pc:docMk/>
          <pc:sldMk cId="1735445147" sldId="273"/>
        </pc:sldMkLst>
      </pc:sldChg>
      <pc:sldChg chg="del">
        <pc:chgData name="설 지환" userId="cebc7f9027994f55" providerId="LiveId" clId="{42F8D6FB-BFC1-ED4C-8316-A228D546CBCE}" dt="2023-05-08T04:25:18.694" v="5040" actId="2696"/>
        <pc:sldMkLst>
          <pc:docMk/>
          <pc:sldMk cId="2023443092" sldId="274"/>
        </pc:sldMkLst>
      </pc:sldChg>
      <pc:sldChg chg="modNotesTx">
        <pc:chgData name="설 지환" userId="cebc7f9027994f55" providerId="LiveId" clId="{42F8D6FB-BFC1-ED4C-8316-A228D546CBCE}" dt="2023-05-08T04:41:19.306" v="8619" actId="20577"/>
        <pc:sldMkLst>
          <pc:docMk/>
          <pc:sldMk cId="399516560" sldId="276"/>
        </pc:sldMkLst>
      </pc:sldChg>
      <pc:sldChg chg="modNotesTx">
        <pc:chgData name="설 지환" userId="cebc7f9027994f55" providerId="LiveId" clId="{42F8D6FB-BFC1-ED4C-8316-A228D546CBCE}" dt="2023-05-08T04:41:30.108" v="8639" actId="20577"/>
        <pc:sldMkLst>
          <pc:docMk/>
          <pc:sldMk cId="3253224556" sldId="277"/>
        </pc:sldMkLst>
      </pc:sldChg>
      <pc:sldChg chg="modNotesTx">
        <pc:chgData name="설 지환" userId="cebc7f9027994f55" providerId="LiveId" clId="{42F8D6FB-BFC1-ED4C-8316-A228D546CBCE}" dt="2023-05-08T04:39:22.906" v="8017" actId="20577"/>
        <pc:sldMkLst>
          <pc:docMk/>
          <pc:sldMk cId="4134130931" sldId="279"/>
        </pc:sldMkLst>
      </pc:sldChg>
      <pc:sldChg chg="modSp add mod modNotesTx">
        <pc:chgData name="설 지환" userId="cebc7f9027994f55" providerId="LiveId" clId="{42F8D6FB-BFC1-ED4C-8316-A228D546CBCE}" dt="2023-05-08T06:01:43.767" v="8650" actId="20577"/>
        <pc:sldMkLst>
          <pc:docMk/>
          <pc:sldMk cId="2446672282" sldId="280"/>
        </pc:sldMkLst>
        <pc:spChg chg="mod">
          <ac:chgData name="설 지환" userId="cebc7f9027994f55" providerId="LiveId" clId="{42F8D6FB-BFC1-ED4C-8316-A228D546CBCE}" dt="2023-05-08T03:34:15.748" v="230" actId="20577"/>
          <ac:spMkLst>
            <pc:docMk/>
            <pc:sldMk cId="2446672282" sldId="280"/>
            <ac:spMk id="2" creationId="{2FB17C9B-3C4B-CC78-5854-463ED39065A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, CV</a:t>
            </a:r>
            <a:r>
              <a:rPr lang="ko-KR" altLang="en-US" dirty="0"/>
              <a:t>논문리뷰 </a:t>
            </a:r>
            <a:r>
              <a:rPr lang="en-US" altLang="ko-KR" dirty="0"/>
              <a:t>1</a:t>
            </a:r>
            <a:r>
              <a:rPr lang="ko-KR" altLang="en-US" dirty="0"/>
              <a:t>팀 발표 시작하겠습니다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부분에서는 앞서 말했던 기존 논문들의 </a:t>
            </a:r>
            <a:r>
              <a:rPr lang="en-US" altLang="ko-KR" dirty="0"/>
              <a:t>scale </a:t>
            </a:r>
            <a:r>
              <a:rPr lang="ko-KR" altLang="en-US" dirty="0"/>
              <a:t>확장 경향인 </a:t>
            </a:r>
            <a:r>
              <a:rPr lang="en-US" altLang="ko-KR" dirty="0"/>
              <a:t>Width, Depth, </a:t>
            </a:r>
            <a:r>
              <a:rPr lang="ko-KR" altLang="en-US" dirty="0"/>
              <a:t>그리고 </a:t>
            </a:r>
            <a:r>
              <a:rPr lang="en-US" altLang="ko-KR" dirty="0"/>
              <a:t>Resolution </a:t>
            </a:r>
            <a:r>
              <a:rPr lang="ko-KR" altLang="en-US" dirty="0"/>
              <a:t>한 가지만 확장하는 경우의 문제점을 다음 그래프를 보여주며 제시합니다</a:t>
            </a:r>
            <a:r>
              <a:rPr lang="en-US" altLang="ko-KR" dirty="0"/>
              <a:t>.</a:t>
            </a:r>
            <a:r>
              <a:rPr lang="ko-KR" altLang="en-US" dirty="0"/>
              <a:t> 결국 큰 모델에서의 정확도는 증가하나 더딜 수밖에 없다는 내용입니다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3963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다음과 같은 그래프에서 빨간 선은 </a:t>
            </a:r>
            <a:r>
              <a:rPr lang="en-US" altLang="ko-KR" dirty="0"/>
              <a:t>d, r</a:t>
            </a:r>
            <a:r>
              <a:rPr lang="ko-KR" altLang="en-US" dirty="0" err="1"/>
              <a:t>를</a:t>
            </a:r>
            <a:r>
              <a:rPr lang="ko-KR" altLang="en-US" dirty="0"/>
              <a:t> 모두 증가시킨 경우이고 가장 좋은 </a:t>
            </a:r>
            <a:r>
              <a:rPr lang="en-US" altLang="ko-KR" dirty="0"/>
              <a:t>Accuracy per flops</a:t>
            </a:r>
            <a:r>
              <a:rPr lang="ko-KR" altLang="en-US" dirty="0" err="1"/>
              <a:t>를</a:t>
            </a:r>
            <a:r>
              <a:rPr lang="ko-KR" altLang="en-US" dirty="0"/>
              <a:t> 보여줍니다</a:t>
            </a:r>
            <a:r>
              <a:rPr lang="en-US" altLang="ko-KR" dirty="0"/>
              <a:t>.</a:t>
            </a:r>
            <a:r>
              <a:rPr lang="ko-KR" altLang="en-US" dirty="0"/>
              <a:t> 여기에서 </a:t>
            </a:r>
            <a:r>
              <a:rPr lang="en-US" altLang="ko-KR" dirty="0" err="1"/>
              <a:t>ConvNet</a:t>
            </a:r>
            <a:r>
              <a:rPr lang="ko-KR" altLang="en-US" dirty="0"/>
              <a:t>에서의 모든 차원들에 대해 균형을 잘 잡아야 더 좋은 효율성과 성능을 보일 수 있다는 점을 시사합니다</a:t>
            </a:r>
            <a:r>
              <a:rPr lang="en-US" altLang="ko-KR" dirty="0"/>
              <a:t>.</a:t>
            </a:r>
            <a:r>
              <a:rPr lang="ko-KR" altLang="en-US" dirty="0"/>
              <a:t> 해당 논문에서는 다음과 같이 각 차원에 대한 계수인 </a:t>
            </a:r>
            <a:r>
              <a:rPr lang="en-US" altLang="ko-KR" dirty="0"/>
              <a:t>alpha, beta, gamma</a:t>
            </a:r>
            <a:r>
              <a:rPr lang="ko-KR" altLang="en-US" dirty="0"/>
              <a:t>에 대한 </a:t>
            </a:r>
            <a:r>
              <a:rPr lang="en-US" altLang="ko-KR" dirty="0"/>
              <a:t>compound scaling method</a:t>
            </a:r>
            <a:r>
              <a:rPr lang="ko-KR" altLang="en-US" dirty="0" err="1"/>
              <a:t>를</a:t>
            </a:r>
            <a:r>
              <a:rPr lang="ko-KR" altLang="en-US" dirty="0"/>
              <a:t> 제시하고</a:t>
            </a:r>
            <a:r>
              <a:rPr lang="en-US" altLang="ko-KR" dirty="0"/>
              <a:t>,</a:t>
            </a:r>
            <a:r>
              <a:rPr lang="ko-KR" altLang="en-US" dirty="0"/>
              <a:t> 밑을 </a:t>
            </a:r>
            <a:r>
              <a:rPr lang="en-US" altLang="ko-KR" dirty="0"/>
              <a:t>2</a:t>
            </a:r>
            <a:r>
              <a:rPr lang="ko-KR" altLang="en-US" dirty="0"/>
              <a:t>로 잡습니다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Width</a:t>
            </a:r>
            <a:r>
              <a:rPr lang="ko-KR" altLang="en-US" dirty="0"/>
              <a:t>와 </a:t>
            </a:r>
            <a:r>
              <a:rPr lang="en-US" altLang="ko-KR" dirty="0"/>
              <a:t>resolution</a:t>
            </a:r>
            <a:r>
              <a:rPr lang="ko-KR" altLang="en-US" dirty="0"/>
              <a:t>에 대해서는 </a:t>
            </a:r>
            <a:r>
              <a:rPr lang="en-US" altLang="ko-KR" dirty="0"/>
              <a:t>2</a:t>
            </a:r>
            <a:r>
              <a:rPr lang="ko-KR" altLang="en-US" dirty="0"/>
              <a:t>차원 이미지에 대한 학습이므로 계수의 제곱 형태로 표현합니다</a:t>
            </a:r>
            <a:r>
              <a:rPr lang="en-US" altLang="ko-KR" dirty="0"/>
              <a:t>.</a:t>
            </a:r>
            <a:r>
              <a:rPr lang="ko-KR" altLang="en-US" dirty="0"/>
              <a:t> 이 방식을 실제로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6321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EfficientNet</a:t>
            </a:r>
            <a:r>
              <a:rPr lang="en-US" altLang="ko-KR" dirty="0"/>
              <a:t> Architecture</a:t>
            </a:r>
            <a:r>
              <a:rPr lang="ko-KR" altLang="en-US" dirty="0"/>
              <a:t>에 적용시키면</a:t>
            </a:r>
            <a:r>
              <a:rPr lang="en-US" altLang="ko-KR" dirty="0"/>
              <a:t>,</a:t>
            </a:r>
            <a:r>
              <a:rPr lang="ko-KR" altLang="en-US" dirty="0"/>
              <a:t> 이전에 언급했던 </a:t>
            </a:r>
            <a:r>
              <a:rPr lang="en-US" altLang="ko-KR" dirty="0"/>
              <a:t>Neural Architectural Search</a:t>
            </a:r>
            <a:r>
              <a:rPr lang="ko-KR" altLang="en-US" dirty="0"/>
              <a:t>로 생성한 </a:t>
            </a:r>
            <a:r>
              <a:rPr lang="en-US" altLang="ko-KR" dirty="0"/>
              <a:t>network</a:t>
            </a:r>
            <a:r>
              <a:rPr lang="ko-KR" altLang="en-US" dirty="0"/>
              <a:t>에 사용자 지정 계수를 </a:t>
            </a:r>
            <a:r>
              <a:rPr lang="en-US" altLang="ko-KR" dirty="0"/>
              <a:t>1</a:t>
            </a:r>
            <a:r>
              <a:rPr lang="ko-KR" altLang="en-US" dirty="0"/>
              <a:t>로 초기화한 후 </a:t>
            </a:r>
            <a:r>
              <a:rPr lang="en-US" altLang="ko-KR" dirty="0"/>
              <a:t>Grid Search</a:t>
            </a:r>
            <a:r>
              <a:rPr lang="ko-KR" altLang="en-US" dirty="0"/>
              <a:t>로 최초의 모델 차원 계수들을 도출합니다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B0</a:t>
            </a:r>
            <a:r>
              <a:rPr lang="ko-KR" altLang="en-US" dirty="0"/>
              <a:t>에서는 각각 </a:t>
            </a:r>
            <a:r>
              <a:rPr lang="en-US" altLang="ko-KR" dirty="0"/>
              <a:t>1.2,</a:t>
            </a:r>
            <a:r>
              <a:rPr lang="ko-KR" altLang="en-US" dirty="0"/>
              <a:t> </a:t>
            </a:r>
            <a:r>
              <a:rPr lang="en-US" altLang="ko-KR" dirty="0"/>
              <a:t>1.1,</a:t>
            </a:r>
            <a:r>
              <a:rPr lang="ko-KR" altLang="en-US" dirty="0"/>
              <a:t> </a:t>
            </a:r>
            <a:r>
              <a:rPr lang="en-US" altLang="ko-KR" dirty="0"/>
              <a:t>1.15</a:t>
            </a:r>
            <a:r>
              <a:rPr lang="ko-KR" altLang="en-US" dirty="0"/>
              <a:t>이죠</a:t>
            </a:r>
            <a:r>
              <a:rPr lang="en-US" altLang="ko-KR" dirty="0"/>
              <a:t>.</a:t>
            </a:r>
            <a:r>
              <a:rPr lang="ko-KR" altLang="en-US" dirty="0"/>
              <a:t> 이를 </a:t>
            </a:r>
            <a:r>
              <a:rPr lang="en-US" altLang="ko-KR" dirty="0"/>
              <a:t>Fix</a:t>
            </a:r>
            <a:r>
              <a:rPr lang="ko-KR" altLang="en-US" dirty="0"/>
              <a:t>한 뒤에 다시 다른 사용자 지정 계수를 설정하여 반복하는 방식으로 모델을 </a:t>
            </a:r>
            <a:r>
              <a:rPr lang="en-US" altLang="ko-KR" dirty="0"/>
              <a:t>scaling</a:t>
            </a:r>
            <a:r>
              <a:rPr lang="ko-KR" altLang="en-US" dirty="0"/>
              <a:t>해 나갑니다</a:t>
            </a:r>
            <a:r>
              <a:rPr lang="en-US" altLang="ko-KR" dirty="0"/>
              <a:t>.</a:t>
            </a:r>
            <a:r>
              <a:rPr lang="ko-KR" altLang="en-US" dirty="0"/>
              <a:t> 이 기반 </a:t>
            </a:r>
            <a:r>
              <a:rPr lang="en-US" altLang="ko-KR" dirty="0"/>
              <a:t>network</a:t>
            </a:r>
            <a:r>
              <a:rPr lang="ko-KR" altLang="en-US" dirty="0"/>
              <a:t>의 구조는 다음과 같은데</a:t>
            </a:r>
            <a:r>
              <a:rPr lang="en-US" altLang="ko-KR" dirty="0"/>
              <a:t>,</a:t>
            </a:r>
            <a:r>
              <a:rPr lang="ko-KR" altLang="en-US" dirty="0"/>
              <a:t> 먼저 </a:t>
            </a:r>
            <a:r>
              <a:rPr lang="en-US" altLang="ko-KR" dirty="0" err="1"/>
              <a:t>MBConv</a:t>
            </a:r>
            <a:r>
              <a:rPr lang="ko-KR" altLang="en-US" dirty="0"/>
              <a:t> 블록은 여러 레이어들 사이의 </a:t>
            </a:r>
            <a:r>
              <a:rPr lang="en-US" altLang="ko-KR" dirty="0"/>
              <a:t>gradient</a:t>
            </a:r>
            <a:r>
              <a:rPr lang="ko-KR" altLang="en-US" dirty="0"/>
              <a:t>가 잘 확장되도록 고안한 방식이라고 하는데</a:t>
            </a:r>
            <a:r>
              <a:rPr lang="en-US" altLang="ko-KR" dirty="0"/>
              <a:t>,</a:t>
            </a:r>
            <a:r>
              <a:rPr lang="ko-KR" altLang="en-US" dirty="0"/>
              <a:t> 앞서 보신 </a:t>
            </a:r>
            <a:r>
              <a:rPr lang="en-US" altLang="ko-KR" dirty="0"/>
              <a:t>Bottleneck Block</a:t>
            </a:r>
            <a:r>
              <a:rPr lang="ko-KR" altLang="en-US" dirty="0"/>
              <a:t>과 달리 채널이 확장되어 학습하고 다시 복구되는 구조입니다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310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이제 이렇게 제작한 모델을 기반으로 진행한 실험 중 첫째로 위의 </a:t>
            </a:r>
            <a:r>
              <a:rPr lang="en-US" altLang="ko-KR" dirty="0"/>
              <a:t>Compound method</a:t>
            </a:r>
            <a:r>
              <a:rPr lang="ko-KR" altLang="en-US" dirty="0" err="1"/>
              <a:t>를</a:t>
            </a:r>
            <a:r>
              <a:rPr lang="ko-KR" altLang="en-US" dirty="0"/>
              <a:t> 각각 거친 모델들과 비슷한 성능의 모델들을 동일한 </a:t>
            </a:r>
            <a:r>
              <a:rPr lang="en-US" altLang="ko-KR" dirty="0"/>
              <a:t>dataset</a:t>
            </a:r>
            <a:r>
              <a:rPr lang="ko-KR" altLang="en-US" dirty="0"/>
              <a:t>에 대해 학습시켜 </a:t>
            </a:r>
            <a:r>
              <a:rPr lang="ko-KR" altLang="en-US" dirty="0" err="1"/>
              <a:t>학습률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Parameter, </a:t>
            </a:r>
            <a:r>
              <a:rPr lang="ko-KR" altLang="en-US" dirty="0"/>
              <a:t>그리고 </a:t>
            </a:r>
            <a:r>
              <a:rPr lang="en-US" altLang="ko-KR" dirty="0"/>
              <a:t>FLOPS</a:t>
            </a:r>
            <a:r>
              <a:rPr lang="ko-KR" altLang="en-US" dirty="0" err="1"/>
              <a:t>를</a:t>
            </a:r>
            <a:r>
              <a:rPr lang="ko-KR" altLang="en-US" dirty="0"/>
              <a:t> 비교했을 때에는 비슷한 성능의 모델에 비해 크게 절약되는 것을 알 수 있으며</a:t>
            </a:r>
            <a:r>
              <a:rPr lang="en-US" altLang="ko-KR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999093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오히려 평균 </a:t>
            </a:r>
            <a:r>
              <a:rPr lang="en-US" altLang="ko-KR" dirty="0"/>
              <a:t>Accuracy</a:t>
            </a:r>
            <a:r>
              <a:rPr lang="ko-KR" altLang="en-US" dirty="0"/>
              <a:t>가 더 증가하는 경우도 존재하고</a:t>
            </a:r>
            <a:r>
              <a:rPr lang="en-US" altLang="ko-KR" dirty="0"/>
              <a:t>,</a:t>
            </a:r>
            <a:r>
              <a:rPr lang="ko-KR" altLang="en-US" dirty="0"/>
              <a:t> 전이 학습에서도 좋은 </a:t>
            </a:r>
            <a:r>
              <a:rPr lang="en-US" altLang="ko-KR" dirty="0"/>
              <a:t>performance</a:t>
            </a:r>
            <a:r>
              <a:rPr lang="ko-KR" altLang="en-US" dirty="0" err="1"/>
              <a:t>를</a:t>
            </a:r>
            <a:r>
              <a:rPr lang="ko-KR" altLang="en-US" dirty="0"/>
              <a:t> 보입니다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9892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</a:t>
            </a:r>
            <a:r>
              <a:rPr lang="en-US" altLang="ko-KR" dirty="0"/>
              <a:t>Compound scaling </a:t>
            </a:r>
            <a:r>
              <a:rPr lang="ko-KR" altLang="en-US" dirty="0"/>
              <a:t>방식은 </a:t>
            </a:r>
            <a:r>
              <a:rPr lang="en-US" altLang="ko-KR" dirty="0"/>
              <a:t>Class activation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을 보았을 때도 한 가지 차원만 </a:t>
            </a:r>
            <a:r>
              <a:rPr lang="en-US" altLang="ko-KR" dirty="0"/>
              <a:t>scaling</a:t>
            </a:r>
            <a:r>
              <a:rPr lang="ko-KR" altLang="en-US" dirty="0"/>
              <a:t>하는 것에 비해 </a:t>
            </a:r>
            <a:r>
              <a:rPr lang="en-US" altLang="ko-KR" dirty="0"/>
              <a:t>object detail</a:t>
            </a:r>
            <a:r>
              <a:rPr lang="ko-KR" altLang="en-US" dirty="0"/>
              <a:t>에 대해 더 </a:t>
            </a:r>
            <a:r>
              <a:rPr lang="ko-KR" altLang="en-US" dirty="0" err="1"/>
              <a:t>관련있는</a:t>
            </a:r>
            <a:r>
              <a:rPr lang="ko-KR" altLang="en-US" dirty="0"/>
              <a:t> 영역에 잘 집중함을 다음과 같이 보일 수 있습니다</a:t>
            </a:r>
            <a:r>
              <a:rPr lang="en-US" altLang="ko-KR" dirty="0"/>
              <a:t>.</a:t>
            </a:r>
            <a:r>
              <a:rPr lang="ko-KR" altLang="en-US" dirty="0"/>
              <a:t> 이러한 결과로 인하여 </a:t>
            </a:r>
            <a:r>
              <a:rPr lang="en-US" altLang="ko-KR" dirty="0"/>
              <a:t>2019</a:t>
            </a:r>
            <a:r>
              <a:rPr lang="ko-KR" altLang="en-US" dirty="0"/>
              <a:t>년 당시 </a:t>
            </a:r>
            <a:r>
              <a:rPr lang="en-US" altLang="ko-KR" dirty="0"/>
              <a:t>Image Classification</a:t>
            </a:r>
            <a:r>
              <a:rPr lang="ko-KR" altLang="en-US" dirty="0"/>
              <a:t> 논문 중 최첨단 기술로 선정되었다고 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1672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제가 추후 읽어볼 논문은 </a:t>
            </a:r>
            <a:r>
              <a:rPr lang="en-US" altLang="ko-KR" dirty="0" err="1"/>
              <a:t>VGGNet</a:t>
            </a:r>
            <a:r>
              <a:rPr lang="ko-KR" altLang="en-US" dirty="0"/>
              <a:t>과 </a:t>
            </a:r>
            <a:r>
              <a:rPr lang="en-US" altLang="ko-KR" dirty="0" err="1"/>
              <a:t>GoogLeNet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모두 </a:t>
            </a:r>
            <a:r>
              <a:rPr lang="en-US" altLang="ko-KR" dirty="0"/>
              <a:t>ILSVRC’ 14</a:t>
            </a:r>
            <a:r>
              <a:rPr lang="ko-KR" altLang="en-US" dirty="0"/>
              <a:t>에서 준우승과 우승을 차지한 모델입니다</a:t>
            </a:r>
            <a:r>
              <a:rPr lang="en-US" altLang="ko-KR" dirty="0"/>
              <a:t>. </a:t>
            </a:r>
            <a:r>
              <a:rPr lang="ko-KR" altLang="en-US" dirty="0"/>
              <a:t>각각 </a:t>
            </a:r>
            <a:r>
              <a:rPr lang="en-US" altLang="ko-KR" dirty="0"/>
              <a:t>3x3 filter</a:t>
            </a:r>
            <a:r>
              <a:rPr lang="ko-KR" altLang="en-US" dirty="0"/>
              <a:t>과 </a:t>
            </a:r>
            <a:r>
              <a:rPr lang="en-US" altLang="ko-KR" dirty="0"/>
              <a:t>padding</a:t>
            </a:r>
            <a:r>
              <a:rPr lang="ko-KR" altLang="en-US" dirty="0"/>
              <a:t>의 적용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Inception Module</a:t>
            </a:r>
            <a:r>
              <a:rPr lang="ko-KR" altLang="en-US" dirty="0"/>
              <a:t>을 키워드로 가지고 있으며</a:t>
            </a:r>
            <a:r>
              <a:rPr lang="en-US" altLang="ko-KR" dirty="0"/>
              <a:t>, </a:t>
            </a:r>
            <a:r>
              <a:rPr lang="ko-KR" altLang="en-US" dirty="0"/>
              <a:t>오늘 소개한 논문에서 </a:t>
            </a:r>
            <a:r>
              <a:rPr lang="en-US" altLang="ko-KR" dirty="0"/>
              <a:t>CNN</a:t>
            </a:r>
            <a:r>
              <a:rPr lang="ko-KR" altLang="en-US" dirty="0"/>
              <a:t>에서 제시되었던 새로운 관점과 패러다임에 집중했던 만큼 다시 </a:t>
            </a:r>
            <a:r>
              <a:rPr lang="en-US" altLang="ko-KR" dirty="0"/>
              <a:t>Image Classification </a:t>
            </a:r>
            <a:r>
              <a:rPr lang="ko-KR" altLang="en-US" dirty="0"/>
              <a:t>모델의 흐름으로 돌아와 차차 리뷰를 진행하려 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140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지금까지 </a:t>
            </a:r>
            <a:r>
              <a:rPr lang="en-US" altLang="ko-KR" dirty="0"/>
              <a:t>CV </a:t>
            </a:r>
            <a:r>
              <a:rPr lang="ko-KR" altLang="en-US" dirty="0"/>
              <a:t>논문리뷰 </a:t>
            </a:r>
            <a:r>
              <a:rPr lang="en-US" altLang="ko-KR" dirty="0"/>
              <a:t>1</a:t>
            </a:r>
            <a:r>
              <a:rPr lang="ko-KR" altLang="en-US" dirty="0"/>
              <a:t>팀이었습니다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7730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스터디원은</a:t>
            </a:r>
            <a:r>
              <a:rPr lang="ko-KR" altLang="en-US" dirty="0"/>
              <a:t> 다음과 같으며</a:t>
            </a:r>
            <a:r>
              <a:rPr lang="en-US" altLang="ko-KR" dirty="0"/>
              <a:t>, </a:t>
            </a:r>
            <a:r>
              <a:rPr lang="ko-KR" altLang="en-US" dirty="0"/>
              <a:t>저</a:t>
            </a:r>
            <a:r>
              <a:rPr lang="en-US" altLang="ko-KR" dirty="0"/>
              <a:t>, </a:t>
            </a:r>
            <a:r>
              <a:rPr lang="ko-KR" altLang="en-US" dirty="0"/>
              <a:t>명준님</a:t>
            </a:r>
            <a:r>
              <a:rPr lang="en-US" altLang="ko-KR" dirty="0"/>
              <a:t>, </a:t>
            </a:r>
            <a:r>
              <a:rPr lang="ko-KR" altLang="en-US" dirty="0"/>
              <a:t>도영님</a:t>
            </a:r>
            <a:r>
              <a:rPr lang="en-US" altLang="ko-KR" dirty="0"/>
              <a:t>, </a:t>
            </a:r>
            <a:r>
              <a:rPr lang="ko-KR" altLang="en-US" dirty="0"/>
              <a:t>용희님 이렇게 </a:t>
            </a:r>
            <a:r>
              <a:rPr lang="en-US" altLang="ko-KR" dirty="0"/>
              <a:t>4</a:t>
            </a:r>
            <a:r>
              <a:rPr lang="ko-KR" altLang="en-US" dirty="0"/>
              <a:t>명이서 </a:t>
            </a:r>
            <a:r>
              <a:rPr lang="en-US" altLang="ko-KR" dirty="0"/>
              <a:t>8</a:t>
            </a:r>
            <a:r>
              <a:rPr lang="ko-KR" altLang="en-US" dirty="0"/>
              <a:t>일에 모임을 가졌습니다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목차는 다음과 같습니다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해당 논문을 이해하기 위해 </a:t>
            </a:r>
            <a:r>
              <a:rPr lang="ko-KR" altLang="en-US" dirty="0" err="1"/>
              <a:t>알아두면</a:t>
            </a:r>
            <a:r>
              <a:rPr lang="ko-KR" altLang="en-US" dirty="0"/>
              <a:t> 좋을 개념과 모델들을 간단히 소개해 드리겠습니다</a:t>
            </a:r>
            <a:r>
              <a:rPr lang="en-US" altLang="ko-KR" dirty="0"/>
              <a:t>. </a:t>
            </a:r>
            <a:r>
              <a:rPr lang="en-US" altLang="ko-KR" dirty="0" err="1"/>
              <a:t>ResNet</a:t>
            </a:r>
            <a:r>
              <a:rPr lang="ko-KR" altLang="en-US" dirty="0"/>
              <a:t>는 </a:t>
            </a:r>
            <a:r>
              <a:rPr lang="en-US" altLang="ko-KR" dirty="0"/>
              <a:t>ILSVRC 15</a:t>
            </a:r>
            <a:r>
              <a:rPr lang="ko-KR" altLang="en-US" dirty="0"/>
              <a:t>년에 우승한 </a:t>
            </a:r>
            <a:r>
              <a:rPr lang="en-US" altLang="ko-KR" dirty="0"/>
              <a:t>Network</a:t>
            </a:r>
            <a:r>
              <a:rPr lang="ko-KR" altLang="en-US" dirty="0"/>
              <a:t>이며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MobileNet</a:t>
            </a:r>
            <a:r>
              <a:rPr lang="ko-KR" altLang="en-US" dirty="0"/>
              <a:t>는 </a:t>
            </a:r>
            <a:r>
              <a:rPr lang="en-US" altLang="ko-KR" dirty="0"/>
              <a:t>Google</a:t>
            </a:r>
            <a:r>
              <a:rPr lang="ko-KR" altLang="en-US" dirty="0"/>
              <a:t>이 </a:t>
            </a:r>
            <a:r>
              <a:rPr lang="en-US" altLang="ko-KR" dirty="0"/>
              <a:t>Mobile </a:t>
            </a:r>
            <a:r>
              <a:rPr lang="ko-KR" altLang="en-US" dirty="0"/>
              <a:t>환경에 맞도록 </a:t>
            </a:r>
            <a:r>
              <a:rPr lang="en-US" altLang="ko-KR" dirty="0"/>
              <a:t>2017</a:t>
            </a:r>
            <a:r>
              <a:rPr lang="ko-KR" altLang="en-US" dirty="0"/>
              <a:t>년 설계한 모델입니다</a:t>
            </a:r>
            <a:r>
              <a:rPr lang="en-US" altLang="ko-KR" dirty="0"/>
              <a:t>. </a:t>
            </a:r>
            <a:r>
              <a:rPr lang="ko-KR" altLang="en-US" dirty="0"/>
              <a:t>각 모델 밑의 키워드들에 대해 조금 더 자세히 살펴보면</a:t>
            </a:r>
            <a:r>
              <a:rPr lang="en-US" altLang="ko-KR" dirty="0"/>
              <a:t>,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</a:t>
            </a:r>
            <a:r>
              <a:rPr lang="en-US" altLang="ko-KR" dirty="0"/>
              <a:t>Residual block</a:t>
            </a:r>
            <a:r>
              <a:rPr lang="ko-KR" altLang="en-US" dirty="0"/>
              <a:t>은 자기 자신에 잔여 정보를 더해 주는 방식이고 다음과 같이 표현 가능한데</a:t>
            </a:r>
            <a:r>
              <a:rPr lang="en-US" altLang="ko-KR" dirty="0"/>
              <a:t>, weight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를 모두 통과한 값인 </a:t>
            </a:r>
            <a:r>
              <a:rPr lang="en-US" altLang="ko-KR" dirty="0"/>
              <a:t>F(x)</a:t>
            </a:r>
            <a:r>
              <a:rPr lang="ko-KR" altLang="en-US" dirty="0"/>
              <a:t>의 정보에 기존 정보가 더해지는 방식입니다</a:t>
            </a:r>
            <a:r>
              <a:rPr lang="en-US" altLang="ko-KR" dirty="0"/>
              <a:t>. </a:t>
            </a:r>
            <a:r>
              <a:rPr lang="ko-KR" altLang="en-US" dirty="0"/>
              <a:t>해당 방식은 기존에 학습된 정보를 보존 가능하다는 점에서 의미가 있습니다</a:t>
            </a:r>
            <a:r>
              <a:rPr lang="en-US" altLang="ko-KR" dirty="0"/>
              <a:t>. </a:t>
            </a:r>
            <a:r>
              <a:rPr lang="ko-KR" altLang="en-US" dirty="0"/>
              <a:t>다음으로</a:t>
            </a:r>
            <a:r>
              <a:rPr lang="en-US" altLang="ko-KR" dirty="0"/>
              <a:t> Bottleneck</a:t>
            </a:r>
            <a:r>
              <a:rPr lang="ko-KR" altLang="en-US" dirty="0"/>
              <a:t>은 </a:t>
            </a:r>
            <a:r>
              <a:rPr lang="en-US" altLang="ko-KR" dirty="0" err="1"/>
              <a:t>ResNet</a:t>
            </a:r>
            <a:r>
              <a:rPr lang="ko-KR" altLang="en-US" dirty="0"/>
              <a:t>의 구조를 예시로 보면 </a:t>
            </a:r>
            <a:r>
              <a:rPr lang="en-US" altLang="ko-KR" dirty="0"/>
              <a:t>3x3 Conv Layer</a:t>
            </a:r>
            <a:r>
              <a:rPr lang="ko-KR" altLang="en-US" dirty="0"/>
              <a:t>를 양 쪽 </a:t>
            </a:r>
            <a:r>
              <a:rPr lang="en-US" altLang="ko-KR" dirty="0"/>
              <a:t>1x1 Convolutional Block, </a:t>
            </a:r>
            <a:r>
              <a:rPr lang="ko-KR" altLang="en-US" dirty="0"/>
              <a:t>그리고 그 사이 </a:t>
            </a:r>
            <a:r>
              <a:rPr lang="en-US" altLang="ko-KR" dirty="0"/>
              <a:t>3x3 Layer</a:t>
            </a:r>
            <a:r>
              <a:rPr lang="ko-KR" altLang="en-US" dirty="0"/>
              <a:t>로 변환하는 구조입니다</a:t>
            </a:r>
            <a:r>
              <a:rPr lang="en-US" altLang="ko-KR" dirty="0"/>
              <a:t>. </a:t>
            </a:r>
            <a:r>
              <a:rPr lang="ko-KR" altLang="en-US" dirty="0"/>
              <a:t>연산이 감소하는 대신 층이 하나 더 생겨 더 많은 활성함수의 </a:t>
            </a:r>
            <a:r>
              <a:rPr lang="en-US" altLang="ko-KR" dirty="0"/>
              <a:t>nonlinearity</a:t>
            </a:r>
            <a:r>
              <a:rPr lang="ko-KR" altLang="en-US" dirty="0"/>
              <a:t>로 </a:t>
            </a:r>
            <a:r>
              <a:rPr lang="en-US" altLang="ko-KR" dirty="0"/>
              <a:t>input</a:t>
            </a:r>
            <a:r>
              <a:rPr lang="ko-KR" altLang="en-US" dirty="0"/>
              <a:t>에 다양한 가공이 가능합니다</a:t>
            </a:r>
            <a:r>
              <a:rPr lang="en-US" altLang="ko-KR" dirty="0"/>
              <a:t>. </a:t>
            </a:r>
            <a:r>
              <a:rPr lang="ko-KR" altLang="en-US" dirty="0"/>
              <a:t>다음으로 </a:t>
            </a:r>
            <a:r>
              <a:rPr lang="en-US" altLang="ko-KR" dirty="0" err="1"/>
              <a:t>MobileNet</a:t>
            </a:r>
            <a:r>
              <a:rPr lang="ko-KR" altLang="en-US" dirty="0"/>
              <a:t>에서 가장 중요하게 다루는 </a:t>
            </a:r>
            <a:r>
              <a:rPr lang="en-US" altLang="ko-KR" dirty="0" err="1"/>
              <a:t>Depthwise</a:t>
            </a:r>
            <a:r>
              <a:rPr lang="en-US" altLang="ko-KR" dirty="0"/>
              <a:t> Separable Convolution </a:t>
            </a:r>
            <a:r>
              <a:rPr lang="ko-KR" altLang="en-US" dirty="0"/>
              <a:t>방법은 </a:t>
            </a:r>
            <a:r>
              <a:rPr lang="ko-KR" altLang="en-US" dirty="0" err="1"/>
              <a:t>연산량을</a:t>
            </a:r>
            <a:r>
              <a:rPr lang="ko-KR" altLang="en-US" dirty="0"/>
              <a:t> </a:t>
            </a:r>
            <a:r>
              <a:rPr lang="en-US" altLang="ko-KR" dirty="0"/>
              <a:t>89% </a:t>
            </a:r>
            <a:r>
              <a:rPr lang="ko-KR" altLang="en-US" dirty="0"/>
              <a:t>가량 줄일 수 있는 방식입니다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1309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</a:t>
            </a:r>
            <a:r>
              <a:rPr lang="en-US" altLang="ko-KR" dirty="0"/>
              <a:t>Neural Architectural Search</a:t>
            </a:r>
            <a:r>
              <a:rPr lang="ko-KR" altLang="en-US" dirty="0"/>
              <a:t>는 나중에 </a:t>
            </a:r>
            <a:r>
              <a:rPr lang="en-US" altLang="ko-KR" dirty="0" err="1"/>
              <a:t>ConvNet</a:t>
            </a:r>
            <a:r>
              <a:rPr lang="ko-KR" altLang="en-US" dirty="0"/>
              <a:t>의 </a:t>
            </a:r>
            <a:r>
              <a:rPr lang="en-US" altLang="ko-KR" dirty="0"/>
              <a:t>scale</a:t>
            </a:r>
            <a:r>
              <a:rPr lang="ko-KR" altLang="en-US" dirty="0"/>
              <a:t>를 최적화하기 위해 도입되는 개념으로</a:t>
            </a:r>
            <a:r>
              <a:rPr lang="en-US" altLang="ko-KR" dirty="0"/>
              <a:t>, </a:t>
            </a:r>
            <a:r>
              <a:rPr lang="ko-KR" altLang="en-US" dirty="0"/>
              <a:t>정확히는 해당 기법을 사용해 모델을 설계한 </a:t>
            </a:r>
            <a:r>
              <a:rPr lang="en-US" altLang="ko-KR" dirty="0" err="1"/>
              <a:t>MnasNet</a:t>
            </a:r>
            <a:r>
              <a:rPr lang="ko-KR" altLang="en-US" dirty="0"/>
              <a:t>에 기반한 </a:t>
            </a:r>
            <a:r>
              <a:rPr lang="en-US" altLang="ko-KR" dirty="0"/>
              <a:t>Network</a:t>
            </a:r>
            <a:r>
              <a:rPr lang="ko-KR" altLang="en-US" dirty="0"/>
              <a:t>를 이 논문에서 사용하기 때문에 추가하였습니다</a:t>
            </a:r>
            <a:r>
              <a:rPr lang="en-US" altLang="ko-KR" dirty="0"/>
              <a:t>. Neural Architectural Search</a:t>
            </a:r>
            <a:r>
              <a:rPr lang="ko-KR" altLang="en-US" dirty="0"/>
              <a:t>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기계 학습 분야에서 널리 사용되는 모델인 인공 신경망의 설계를 자동화하는 기술입니다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해당 기술은 자동화된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머신러닝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기술인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"/>
              </a:rPr>
              <a:t>AutoML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에 속하며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기존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"/>
              </a:rPr>
              <a:t>ConvNet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연구에서 사람이 직접 조정했던 과정들을 자동화할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2007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</a:t>
            </a:r>
            <a:r>
              <a:rPr lang="en-US" altLang="ko-KR" dirty="0" err="1"/>
              <a:t>EfficientNet</a:t>
            </a:r>
            <a:r>
              <a:rPr lang="en-US" altLang="ko-KR" dirty="0"/>
              <a:t> </a:t>
            </a:r>
            <a:r>
              <a:rPr lang="ko-KR" altLang="en-US" dirty="0"/>
              <a:t>논문이 출판될 당시의 </a:t>
            </a:r>
            <a:r>
              <a:rPr lang="en-US" altLang="ko-KR" dirty="0"/>
              <a:t>CV </a:t>
            </a:r>
            <a:r>
              <a:rPr lang="ko-KR" altLang="en-US" dirty="0"/>
              <a:t>트렌드를 살펴보면 </a:t>
            </a:r>
            <a:r>
              <a:rPr lang="en-US" altLang="ko-KR" dirty="0" err="1"/>
              <a:t>GoogLeNet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/>
              <a:t>Inception</a:t>
            </a:r>
            <a:r>
              <a:rPr lang="ko-KR" altLang="en-US" dirty="0"/>
              <a:t> 계열 모델과 </a:t>
            </a:r>
            <a:r>
              <a:rPr lang="en-US" altLang="ko-KR" dirty="0" err="1"/>
              <a:t>ResNet</a:t>
            </a:r>
            <a:r>
              <a:rPr lang="ko-KR" altLang="en-US" dirty="0"/>
              <a:t>이 </a:t>
            </a:r>
            <a:r>
              <a:rPr lang="en-US" altLang="ko-KR" dirty="0"/>
              <a:t>Image Classification </a:t>
            </a:r>
            <a:r>
              <a:rPr lang="ko-KR" altLang="en-US" dirty="0"/>
              <a:t>내에서 주류였는데</a:t>
            </a:r>
            <a:r>
              <a:rPr lang="en-US" altLang="ko-KR" dirty="0"/>
              <a:t>,</a:t>
            </a:r>
            <a:r>
              <a:rPr lang="ko-KR" altLang="en-US" dirty="0"/>
              <a:t> 해당 모델들이 제시되고 난 뒤의 논문들은 더 깊고 더 많은 데이터를 학습시켜야만 높은 정확도를 보일 것이라는 방법론을 가지고 있었습니다</a:t>
            </a:r>
            <a:r>
              <a:rPr lang="en-US" altLang="ko-KR" dirty="0"/>
              <a:t>.</a:t>
            </a:r>
            <a:r>
              <a:rPr lang="ko-KR" altLang="en-US" dirty="0"/>
              <a:t> 따라서 대부분의 연구들이 </a:t>
            </a:r>
            <a:r>
              <a:rPr lang="en-US" altLang="ko-KR" dirty="0"/>
              <a:t>Model</a:t>
            </a:r>
            <a:r>
              <a:rPr lang="ko-KR" altLang="en-US" dirty="0"/>
              <a:t>을 더 깊게 만들고 </a:t>
            </a:r>
            <a:r>
              <a:rPr lang="en-US" altLang="ko-KR" dirty="0"/>
              <a:t>tuning</a:t>
            </a:r>
            <a:r>
              <a:rPr lang="ko-KR" altLang="en-US" dirty="0"/>
              <a:t>하는 방식으로 발전되고는 하였지만 </a:t>
            </a:r>
            <a:r>
              <a:rPr lang="en-US" altLang="ko-KR" dirty="0" err="1"/>
              <a:t>EfficientNet</a:t>
            </a:r>
            <a:r>
              <a:rPr lang="ko-KR" altLang="en-US" dirty="0"/>
              <a:t>에서는 </a:t>
            </a:r>
            <a:r>
              <a:rPr lang="en-US" altLang="ko-KR" dirty="0"/>
              <a:t>depth</a:t>
            </a:r>
            <a:r>
              <a:rPr lang="ko-KR" altLang="en-US" dirty="0"/>
              <a:t>만을 증가시키는 것으로는 한계가 있음을 지적합니다</a:t>
            </a:r>
            <a:r>
              <a:rPr lang="en-US" altLang="ko-KR" dirty="0"/>
              <a:t>.</a:t>
            </a:r>
            <a:r>
              <a:rPr lang="ko-KR" altLang="en-US" dirty="0"/>
              <a:t> 동시에 초기</a:t>
            </a:r>
            <a:r>
              <a:rPr lang="en-US" altLang="ko-KR" dirty="0"/>
              <a:t> Inception</a:t>
            </a:r>
            <a:r>
              <a:rPr lang="ko-KR" altLang="en-US" dirty="0"/>
              <a:t>과 </a:t>
            </a:r>
            <a:r>
              <a:rPr lang="en-US" altLang="ko-KR" dirty="0" err="1"/>
              <a:t>ResNet</a:t>
            </a:r>
            <a:r>
              <a:rPr lang="ko-KR" altLang="en-US" dirty="0"/>
              <a:t>의 모델에서 지향하고자 한 의도를 </a:t>
            </a:r>
            <a:r>
              <a:rPr lang="en-US" altLang="ko-KR" dirty="0"/>
              <a:t>Scaling</a:t>
            </a:r>
            <a:r>
              <a:rPr lang="ko-KR" altLang="en-US" dirty="0"/>
              <a:t>과 </a:t>
            </a:r>
            <a:r>
              <a:rPr lang="en-US" altLang="ko-KR" dirty="0"/>
              <a:t>Dimension</a:t>
            </a:r>
            <a:r>
              <a:rPr lang="ko-KR" altLang="en-US" dirty="0"/>
              <a:t>의 관점으로 해석하여 당시 모델들보다 월등히 뛰어나면서 적은 자원</a:t>
            </a:r>
            <a:r>
              <a:rPr lang="en-US" altLang="ko-KR" dirty="0"/>
              <a:t>,</a:t>
            </a:r>
            <a:r>
              <a:rPr lang="ko-KR" altLang="en-US" dirty="0"/>
              <a:t> 그리고 쉬운 </a:t>
            </a:r>
            <a:r>
              <a:rPr lang="en-US" altLang="ko-KR" dirty="0"/>
              <a:t>Architecture</a:t>
            </a:r>
            <a:r>
              <a:rPr lang="ko-KR" altLang="en-US" dirty="0" err="1"/>
              <a:t>를</a:t>
            </a:r>
            <a:r>
              <a:rPr lang="ko-KR" altLang="en-US" dirty="0"/>
              <a:t> 가진 모델을 제안합니다</a:t>
            </a:r>
            <a:r>
              <a:rPr lang="en-US" altLang="ko-KR" dirty="0"/>
              <a:t>.</a:t>
            </a:r>
            <a:r>
              <a:rPr lang="ko-KR" altLang="en-US" dirty="0"/>
              <a:t> 추가적으로</a:t>
            </a:r>
            <a:r>
              <a:rPr lang="en-US" altLang="ko-KR" dirty="0"/>
              <a:t>,</a:t>
            </a:r>
            <a:r>
              <a:rPr lang="ko-KR" altLang="en-US" dirty="0"/>
              <a:t> 이 모델의 기본 </a:t>
            </a:r>
            <a:r>
              <a:rPr lang="en-US" altLang="ko-KR" dirty="0"/>
              <a:t>Architecture</a:t>
            </a:r>
            <a:r>
              <a:rPr lang="ko-KR" altLang="en-US" dirty="0" err="1"/>
              <a:t>를</a:t>
            </a:r>
            <a:r>
              <a:rPr lang="ko-KR" altLang="en-US" dirty="0"/>
              <a:t> 만들 때에도 발표에서 언급하지는 않을 다양한 최첨단 기술들의 응용과 자동화를 통해 모델을 생성했다는 점에서의 의의도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2185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논문의 </a:t>
            </a:r>
            <a:r>
              <a:rPr lang="en-US" altLang="ko-KR" dirty="0"/>
              <a:t>Introduction</a:t>
            </a:r>
            <a:r>
              <a:rPr lang="ko-KR" altLang="en-US" dirty="0"/>
              <a:t>에는 앞서 말씀드렸던 </a:t>
            </a:r>
            <a:r>
              <a:rPr lang="en-US" altLang="ko-KR" dirty="0" err="1"/>
              <a:t>EfficientNet</a:t>
            </a:r>
            <a:r>
              <a:rPr lang="ko-KR" altLang="en-US" dirty="0"/>
              <a:t>이 나오게 된 배경인 여러 문제들</a:t>
            </a:r>
            <a:r>
              <a:rPr lang="en-US" altLang="ko-KR" dirty="0"/>
              <a:t>,</a:t>
            </a:r>
            <a:r>
              <a:rPr lang="ko-KR" altLang="en-US" dirty="0"/>
              <a:t> 즉</a:t>
            </a:r>
            <a:r>
              <a:rPr lang="en-US" altLang="ko-KR" dirty="0"/>
              <a:t> </a:t>
            </a:r>
            <a:r>
              <a:rPr lang="en-US" altLang="ko-KR" dirty="0" err="1"/>
              <a:t>ConvNet</a:t>
            </a:r>
            <a:r>
              <a:rPr lang="ko-KR" altLang="en-US" dirty="0"/>
              <a:t>를 </a:t>
            </a:r>
            <a:r>
              <a:rPr lang="en-US" altLang="ko-KR" dirty="0"/>
              <a:t>scale up</a:t>
            </a:r>
            <a:r>
              <a:rPr lang="ko-KR" altLang="en-US" dirty="0"/>
              <a:t>했을 때 더 좋은 </a:t>
            </a:r>
            <a:r>
              <a:rPr lang="en-US" altLang="ko-KR" dirty="0"/>
              <a:t>accuracy</a:t>
            </a:r>
            <a:r>
              <a:rPr lang="ko-KR" altLang="en-US" dirty="0"/>
              <a:t>를 보인다는 것은 잘</a:t>
            </a:r>
            <a:r>
              <a:rPr lang="en-US" altLang="ko-KR" dirty="0"/>
              <a:t> </a:t>
            </a:r>
            <a:r>
              <a:rPr lang="ko-KR" altLang="en-US" dirty="0"/>
              <a:t>이해되지 않고</a:t>
            </a:r>
            <a:r>
              <a:rPr lang="en-US" altLang="ko-KR" dirty="0"/>
              <a:t>, </a:t>
            </a:r>
            <a:r>
              <a:rPr lang="ko-KR" altLang="en-US" dirty="0"/>
              <a:t>깊이</a:t>
            </a:r>
            <a:r>
              <a:rPr lang="en-US" altLang="ko-KR" dirty="0"/>
              <a:t>, </a:t>
            </a:r>
            <a:r>
              <a:rPr lang="ko-KR" altLang="en-US" dirty="0"/>
              <a:t>너비</a:t>
            </a:r>
            <a:r>
              <a:rPr lang="en-US" altLang="ko-KR" dirty="0"/>
              <a:t>, </a:t>
            </a:r>
            <a:r>
              <a:rPr lang="ko-KR" altLang="en-US" dirty="0"/>
              <a:t>해상도를 임의로 </a:t>
            </a:r>
            <a:r>
              <a:rPr lang="en-US" altLang="ko-KR" dirty="0"/>
              <a:t>scaling</a:t>
            </a:r>
            <a:r>
              <a:rPr lang="ko-KR" altLang="en-US" dirty="0"/>
              <a:t>하는 데에는 더 손이 많이 가고</a:t>
            </a:r>
            <a:r>
              <a:rPr lang="en-US" altLang="ko-KR" dirty="0"/>
              <a:t>, </a:t>
            </a:r>
            <a:r>
              <a:rPr lang="ko-KR" altLang="en-US" dirty="0"/>
              <a:t>효율성과 성능 증가율은 떨어지는 현상을 보입니다</a:t>
            </a:r>
            <a:r>
              <a:rPr lang="en-US" altLang="ko-KR" dirty="0"/>
              <a:t>. </a:t>
            </a:r>
            <a:r>
              <a:rPr lang="ko-KR" altLang="en-US" dirty="0"/>
              <a:t>따라서 논문에서는 이 </a:t>
            </a:r>
            <a:r>
              <a:rPr lang="en-US" altLang="ko-KR" dirty="0"/>
              <a:t>3</a:t>
            </a:r>
            <a:r>
              <a:rPr lang="ko-KR" altLang="en-US" dirty="0"/>
              <a:t>가지 요소들의 균형을 고르게 하는 것이 중요하다는 점을 짚습니다</a:t>
            </a:r>
            <a:r>
              <a:rPr lang="en-US" altLang="ko-KR" dirty="0"/>
              <a:t>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Related Work</a:t>
            </a:r>
            <a:r>
              <a:rPr lang="ko-KR" altLang="en-US" dirty="0"/>
              <a:t>에서는 여러 선행논문들을 제시하면서 구체적으로 </a:t>
            </a:r>
            <a:r>
              <a:rPr lang="en-US" altLang="ko-KR" dirty="0" err="1"/>
              <a:t>ConvNet</a:t>
            </a:r>
            <a:r>
              <a:rPr lang="en-US" altLang="ko-KR" dirty="0"/>
              <a:t> </a:t>
            </a:r>
            <a:r>
              <a:rPr lang="ko-KR" altLang="en-US" dirty="0"/>
              <a:t>크기가 커지는 데에 </a:t>
            </a:r>
            <a:r>
              <a:rPr lang="en-US" altLang="ko-KR" dirty="0"/>
              <a:t>Hardware Memory </a:t>
            </a:r>
            <a:r>
              <a:rPr lang="ko-KR" altLang="en-US" dirty="0"/>
              <a:t>제한이 있어 효율성이 요구된다는 점</a:t>
            </a:r>
            <a:r>
              <a:rPr lang="en-US" altLang="ko-KR" dirty="0"/>
              <a:t>, Mobile-size </a:t>
            </a:r>
            <a:r>
              <a:rPr lang="en-US" altLang="ko-KR" dirty="0" err="1"/>
              <a:t>ConvNet</a:t>
            </a:r>
            <a:r>
              <a:rPr lang="ko-KR" altLang="en-US" dirty="0"/>
              <a:t>에 </a:t>
            </a:r>
            <a:r>
              <a:rPr lang="en-US" altLang="ko-KR" dirty="0"/>
              <a:t>large model</a:t>
            </a:r>
            <a:r>
              <a:rPr lang="ko-KR" altLang="en-US" dirty="0"/>
              <a:t>을 적용하기 어려움</a:t>
            </a:r>
            <a:r>
              <a:rPr lang="en-US" altLang="ko-KR" dirty="0"/>
              <a:t>, </a:t>
            </a:r>
            <a:r>
              <a:rPr lang="en-US" altLang="ko-KR" dirty="0" err="1"/>
              <a:t>ConvNet</a:t>
            </a:r>
            <a:r>
              <a:rPr lang="ko-KR" altLang="en-US" dirty="0" err="1"/>
              <a:t>를</a:t>
            </a:r>
            <a:r>
              <a:rPr lang="ko-KR" altLang="en-US" dirty="0"/>
              <a:t> 효율적으로 </a:t>
            </a:r>
            <a:r>
              <a:rPr lang="en-US" altLang="ko-KR" dirty="0"/>
              <a:t>scaling</a:t>
            </a:r>
            <a:r>
              <a:rPr lang="ko-KR" altLang="en-US" dirty="0"/>
              <a:t>하는 방법이 알려져 있지 않다는 점을 시사합니다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1143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논문에서 해결하려고 하는 최적화 문제는 다음과 같은데</a:t>
            </a:r>
            <a:r>
              <a:rPr lang="en-US" altLang="ko-KR" dirty="0"/>
              <a:t>,</a:t>
            </a:r>
            <a:r>
              <a:rPr lang="ko-KR" altLang="en-US" dirty="0"/>
              <a:t> 위쪽은 </a:t>
            </a:r>
            <a:r>
              <a:rPr lang="en-US" altLang="ko-KR" dirty="0" err="1"/>
              <a:t>ConvNet</a:t>
            </a:r>
            <a:r>
              <a:rPr lang="ko-KR" altLang="en-US" dirty="0"/>
              <a:t>의 </a:t>
            </a:r>
            <a:r>
              <a:rPr lang="en-US" altLang="ko-KR" dirty="0"/>
              <a:t>Formal</a:t>
            </a:r>
            <a:r>
              <a:rPr lang="ko-KR" altLang="en-US" dirty="0"/>
              <a:t>한 정의로 넘어가도록 하겠습니다</a:t>
            </a:r>
            <a:r>
              <a:rPr lang="en-US" altLang="ko-KR" dirty="0"/>
              <a:t>.</a:t>
            </a:r>
            <a:r>
              <a:rPr lang="ko-KR" altLang="en-US" dirty="0"/>
              <a:t> 우리가 </a:t>
            </a:r>
            <a:r>
              <a:rPr lang="en-US" altLang="ko-KR" dirty="0"/>
              <a:t>Model Scaling</a:t>
            </a:r>
            <a:r>
              <a:rPr lang="ko-KR" altLang="en-US" dirty="0"/>
              <a:t>을 할 때 결국 </a:t>
            </a:r>
            <a:r>
              <a:rPr lang="en-US" altLang="ko-KR" dirty="0"/>
              <a:t>Layer</a:t>
            </a:r>
            <a:r>
              <a:rPr lang="ko-KR" altLang="en-US" dirty="0"/>
              <a:t> 고유의 연산을 보존하되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 차원</a:t>
            </a:r>
            <a:r>
              <a:rPr lang="en-US" altLang="ko-KR" dirty="0"/>
              <a:t>,</a:t>
            </a:r>
            <a:r>
              <a:rPr lang="ko-KR" altLang="en-US" dirty="0"/>
              <a:t> 반복 횟수</a:t>
            </a:r>
            <a:r>
              <a:rPr lang="en-US" altLang="ko-KR" dirty="0"/>
              <a:t>,</a:t>
            </a:r>
            <a:r>
              <a:rPr lang="ko-KR" altLang="en-US" dirty="0"/>
              <a:t> 공간 차원의 확장에 중점을 두어야 하는 목표를 두고 있기 때문에 </a:t>
            </a:r>
            <a:r>
              <a:rPr lang="en-US" altLang="ko-KR" dirty="0"/>
              <a:t>Optimization problem</a:t>
            </a:r>
            <a:r>
              <a:rPr lang="ko-KR" altLang="en-US" dirty="0"/>
              <a:t>은 다음 식과 같이 정의됩니다</a:t>
            </a:r>
            <a:r>
              <a:rPr lang="en-US" altLang="ko-KR" dirty="0"/>
              <a:t>.</a:t>
            </a:r>
            <a:r>
              <a:rPr lang="ko-KR" altLang="en-US" dirty="0"/>
              <a:t> 결국 우리가 사용하는 </a:t>
            </a:r>
            <a:r>
              <a:rPr lang="en-US" altLang="ko-KR" dirty="0"/>
              <a:t>Memory</a:t>
            </a:r>
            <a:r>
              <a:rPr lang="ko-KR" altLang="en-US" dirty="0"/>
              <a:t>와 </a:t>
            </a:r>
            <a:r>
              <a:rPr lang="en-US" altLang="ko-KR" dirty="0"/>
              <a:t>FLOPS</a:t>
            </a:r>
            <a:r>
              <a:rPr lang="ko-KR" altLang="en-US" dirty="0"/>
              <a:t>에 다음과 같은 제한이 있을 때 </a:t>
            </a:r>
            <a:r>
              <a:rPr lang="en-US" altLang="ko-KR" dirty="0"/>
              <a:t>d, w, r</a:t>
            </a:r>
            <a:r>
              <a:rPr lang="ko-KR" altLang="en-US" dirty="0"/>
              <a:t>라는 계수를 어떻게 조정해야 </a:t>
            </a:r>
            <a:r>
              <a:rPr lang="en-US" altLang="ko-KR" dirty="0"/>
              <a:t>Accuracy</a:t>
            </a:r>
            <a:r>
              <a:rPr lang="ko-KR" altLang="en-US" dirty="0"/>
              <a:t>가 최대가 되는가에 대한 내용입니다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1389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500" b="1" dirty="0">
                <a:solidFill>
                  <a:srgbClr val="19264B"/>
                </a:solidFill>
              </a:rPr>
              <a:t>CV</a:t>
            </a:r>
            <a:r>
              <a:rPr lang="ko-KR" altLang="en-US" sz="2500" b="1" dirty="0">
                <a:solidFill>
                  <a:srgbClr val="19264B"/>
                </a:solidFill>
              </a:rPr>
              <a:t>논문리뷰 </a:t>
            </a:r>
            <a:r>
              <a:rPr lang="en-US" altLang="ko-KR" sz="2500" b="1" dirty="0">
                <a:solidFill>
                  <a:srgbClr val="19264B"/>
                </a:solidFill>
              </a:rPr>
              <a:t>1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022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설지환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Compound Model Scaling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B17C9B-3C4B-CC78-5854-463ED39065A2}"/>
              </a:ext>
            </a:extLst>
          </p:cNvPr>
          <p:cNvSpPr txBox="1"/>
          <p:nvPr/>
        </p:nvSpPr>
        <p:spPr>
          <a:xfrm>
            <a:off x="1353963" y="925145"/>
            <a:ext cx="745367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Scaling Dimensions</a:t>
            </a:r>
          </a:p>
          <a:p>
            <a:r>
              <a:rPr lang="en-US" altLang="ko-KR" dirty="0"/>
              <a:t>: Depth / Width / Resolution</a:t>
            </a:r>
          </a:p>
          <a:p>
            <a:endParaRPr lang="en-US" altLang="ko-KR" dirty="0"/>
          </a:p>
          <a:p>
            <a:r>
              <a:rPr lang="en-US" altLang="ko-KR" b="1" dirty="0">
                <a:effectLst/>
              </a:rPr>
              <a:t>Observation 1 : Scaling up any dimension of network width, depth, or resolution improves accuracy, but the accuracy gain diminishes for bigger models.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66B022-0621-77F1-4A36-D4A102334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814" y="2223638"/>
            <a:ext cx="6833967" cy="261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9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Compound Model Scaling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B17C9B-3C4B-CC78-5854-463ED39065A2}"/>
              </a:ext>
            </a:extLst>
          </p:cNvPr>
          <p:cNvSpPr txBox="1"/>
          <p:nvPr/>
        </p:nvSpPr>
        <p:spPr>
          <a:xfrm>
            <a:off x="1353963" y="925145"/>
            <a:ext cx="745367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Compound Scaling</a:t>
            </a:r>
          </a:p>
          <a:p>
            <a:r>
              <a:rPr lang="en-US" altLang="ko-KR" dirty="0"/>
              <a:t>Graph </a:t>
            </a:r>
            <a:r>
              <a:rPr lang="en-US" altLang="ko-KR" dirty="0">
                <a:sym typeface="Wingdings" panose="05000000000000000000" pitchFamily="2" charset="2"/>
              </a:rPr>
              <a:t> d, r </a:t>
            </a:r>
            <a:r>
              <a:rPr lang="ko-KR" altLang="en-US" dirty="0">
                <a:sym typeface="Wingdings" panose="05000000000000000000" pitchFamily="2" charset="2"/>
              </a:rPr>
              <a:t>둘 중 하나만 </a:t>
            </a:r>
            <a:r>
              <a:rPr lang="en-US" altLang="ko-KR" dirty="0">
                <a:sym typeface="Wingdings" panose="05000000000000000000" pitchFamily="2" charset="2"/>
              </a:rPr>
              <a:t>scaling</a:t>
            </a:r>
            <a:r>
              <a:rPr lang="ko-KR" altLang="en-US" dirty="0">
                <a:sym typeface="Wingdings" panose="05000000000000000000" pitchFamily="2" charset="2"/>
              </a:rPr>
              <a:t>하는 것보다 동시에 해야 </a:t>
            </a:r>
            <a:r>
              <a:rPr lang="en-US" altLang="ko-KR" dirty="0">
                <a:sym typeface="Wingdings" panose="05000000000000000000" pitchFamily="2" charset="2"/>
              </a:rPr>
              <a:t>Accuracy </a:t>
            </a:r>
            <a:r>
              <a:rPr lang="ko-KR" altLang="en-US" dirty="0">
                <a:sym typeface="Wingdings" panose="05000000000000000000" pitchFamily="2" charset="2"/>
              </a:rPr>
              <a:t>증가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>
                <a:effectLst/>
              </a:rPr>
              <a:t>Observation 2 :</a:t>
            </a:r>
            <a:r>
              <a:rPr lang="en-US" altLang="ko-KR" dirty="0"/>
              <a:t> </a:t>
            </a:r>
            <a:r>
              <a:rPr lang="en-US" altLang="ko-KR" b="1" dirty="0">
                <a:effectLst/>
              </a:rPr>
              <a:t>In order to pursue better accuracy and efficiency, it is critical to balance all dimensions of network width, depth, and resolution during </a:t>
            </a:r>
            <a:r>
              <a:rPr lang="en-US" altLang="ko-KR" b="1" dirty="0" err="1">
                <a:effectLst/>
              </a:rPr>
              <a:t>ConvNet</a:t>
            </a:r>
            <a:r>
              <a:rPr lang="en-US" altLang="ko-KR" b="1" dirty="0">
                <a:effectLst/>
              </a:rPr>
              <a:t> scaling.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0366E0F-21EC-0973-1E49-162B130F7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901" y="2498991"/>
            <a:ext cx="3331733" cy="25717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34F378F-D85B-7351-3AE3-895E00CC4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975" y="2617916"/>
            <a:ext cx="3556602" cy="139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1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EfficientNet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Architecture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B17C9B-3C4B-CC78-5854-463ED39065A2}"/>
              </a:ext>
            </a:extLst>
          </p:cNvPr>
          <p:cNvSpPr txBox="1"/>
          <p:nvPr/>
        </p:nvSpPr>
        <p:spPr>
          <a:xfrm>
            <a:off x="1353963" y="925145"/>
            <a:ext cx="745367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MNasNet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기반 </a:t>
            </a:r>
            <a:r>
              <a:rPr lang="en-US" altLang="ko-KR" sz="2000" b="1" dirty="0"/>
              <a:t>baseline network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Compound scaling method :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416F34-9BE9-EE0D-4C18-AF0C2C9DD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2571750"/>
            <a:ext cx="3990647" cy="2571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5E38FF-A486-6CD4-3F21-DB32BBFBF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962" y="1620389"/>
            <a:ext cx="3990647" cy="7417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511566-DF45-C3C0-E123-A792C4236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8758" y="1055550"/>
            <a:ext cx="2746268" cy="24518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04B76C-2290-3C87-5B63-6AB0A1C5DC6E}"/>
              </a:ext>
            </a:extLst>
          </p:cNvPr>
          <p:cNvSpPr txBox="1"/>
          <p:nvPr/>
        </p:nvSpPr>
        <p:spPr>
          <a:xfrm>
            <a:off x="5620512" y="3849023"/>
            <a:ext cx="32868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MBConv</a:t>
            </a:r>
            <a:r>
              <a:rPr lang="en-US" altLang="ko-KR" dirty="0"/>
              <a:t> : </a:t>
            </a:r>
            <a:r>
              <a:rPr lang="en-US" altLang="ko-KR" dirty="0" err="1"/>
              <a:t>MobileNet</a:t>
            </a:r>
            <a:r>
              <a:rPr lang="ko-KR" altLang="en-US" dirty="0"/>
              <a:t>의 기본 </a:t>
            </a:r>
            <a:r>
              <a:rPr lang="en-US" altLang="ko-KR" dirty="0"/>
              <a:t>Block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Mobile Inverted Bottleneck 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      (Bottleneck </a:t>
            </a:r>
            <a:r>
              <a:rPr lang="ko-KR" altLang="en-US" dirty="0">
                <a:sym typeface="Wingdings" panose="05000000000000000000" pitchFamily="2" charset="2"/>
              </a:rPr>
              <a:t>이후 채널이 확장됨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4501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Experiments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482509-7A72-801A-C705-B783F493B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018" y="859855"/>
            <a:ext cx="5686781" cy="397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45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Experiments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A4D2E4-69B1-3864-54B1-1BC4C8C7C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364" y="845454"/>
            <a:ext cx="2642751" cy="37875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D27E82-2D94-CD3F-B73A-29EA5494A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504" y="755904"/>
            <a:ext cx="4880530" cy="387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30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Discussion &amp; Conclusion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B17C9B-3C4B-CC78-5854-463ED39065A2}"/>
              </a:ext>
            </a:extLst>
          </p:cNvPr>
          <p:cNvSpPr txBox="1"/>
          <p:nvPr/>
        </p:nvSpPr>
        <p:spPr>
          <a:xfrm>
            <a:off x="1353963" y="925145"/>
            <a:ext cx="74536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EfficientNet</a:t>
            </a:r>
            <a:r>
              <a:rPr lang="en-US" altLang="ko-KR" dirty="0"/>
              <a:t> performance, Baseline network scaling </a:t>
            </a:r>
            <a:r>
              <a:rPr lang="en-US" altLang="ko-KR" dirty="0">
                <a:sym typeface="Wingdings" panose="05000000000000000000" pitchFamily="2" charset="2"/>
              </a:rPr>
              <a:t> Compound Scaling</a:t>
            </a:r>
            <a:r>
              <a:rPr lang="ko-KR" altLang="en-US" dirty="0">
                <a:sym typeface="Wingdings" panose="05000000000000000000" pitchFamily="2" charset="2"/>
              </a:rPr>
              <a:t>이 우수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Class activation map</a:t>
            </a:r>
            <a:r>
              <a:rPr lang="ko-KR" altLang="en-US" dirty="0"/>
              <a:t>에서도 </a:t>
            </a:r>
            <a:r>
              <a:rPr lang="en-US" altLang="ko-KR" dirty="0"/>
              <a:t>object detail</a:t>
            </a:r>
            <a:r>
              <a:rPr lang="ko-KR" altLang="en-US" dirty="0"/>
              <a:t>에 대해 </a:t>
            </a:r>
            <a:r>
              <a:rPr lang="ko-KR" altLang="en-US" dirty="0" err="1"/>
              <a:t>관계있는</a:t>
            </a:r>
            <a:r>
              <a:rPr lang="ko-KR" altLang="en-US" dirty="0"/>
              <a:t> 영역에 잘 집중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Parameter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FLOPS</a:t>
            </a:r>
            <a:r>
              <a:rPr lang="ko-KR" altLang="en-US" dirty="0">
                <a:sym typeface="Wingdings" panose="05000000000000000000" pitchFamily="2" charset="2"/>
              </a:rPr>
              <a:t>의 감소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 State-of-the-Art in 2019!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BC370F-18DE-635D-92F0-DA60C3C67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2" y="2595372"/>
            <a:ext cx="3218037" cy="21705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C519C7-1086-26A2-CBD1-54986F558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1528056"/>
            <a:ext cx="3887767" cy="16669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5A001C-6767-07C9-A152-A4B6B1E87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9" y="3304519"/>
            <a:ext cx="4482068" cy="153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6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B17C9B-3C4B-CC78-5854-463ED39065A2}"/>
              </a:ext>
            </a:extLst>
          </p:cNvPr>
          <p:cNvSpPr txBox="1"/>
          <p:nvPr/>
        </p:nvSpPr>
        <p:spPr>
          <a:xfrm>
            <a:off x="1353964" y="925145"/>
            <a:ext cx="372241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VGGNet</a:t>
            </a:r>
            <a:endParaRPr lang="en-US" altLang="ko-KR" sz="2000" b="1" dirty="0"/>
          </a:p>
          <a:p>
            <a:r>
              <a:rPr lang="en-US" altLang="ko-KR" dirty="0">
                <a:ea typeface="Cambria Math" panose="02040503050406030204" pitchFamily="18" charset="0"/>
              </a:rPr>
              <a:t>: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ILSVRC’ 14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준우승</a:t>
            </a: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altLang="ko-KR" dirty="0">
                <a:ea typeface="Cambria Math" panose="02040503050406030204" pitchFamily="18" charset="0"/>
              </a:rPr>
              <a:t>Very Deep Convolutional Networks for Large-Scale Image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Cambria Math" panose="02040503050406030204" pitchFamily="18" charset="0"/>
              </a:rPr>
              <a:t>3x3 filter, padding</a:t>
            </a:r>
          </a:p>
          <a:p>
            <a:endParaRPr lang="en-US" altLang="ko-KR" dirty="0">
              <a:ea typeface="Cambria Math" panose="02040503050406030204" pitchFamily="18" charset="0"/>
            </a:endParaRPr>
          </a:p>
          <a:p>
            <a:r>
              <a:rPr lang="en-US" altLang="ko-KR" sz="2000" b="1" dirty="0" err="1"/>
              <a:t>GoogLeNet</a:t>
            </a:r>
            <a:endParaRPr lang="en-US" altLang="ko-KR" sz="2000" b="1" dirty="0"/>
          </a:p>
          <a:p>
            <a:r>
              <a:rPr lang="en-US" altLang="ko-KR" dirty="0">
                <a:ea typeface="Cambria Math" panose="02040503050406030204" pitchFamily="18" charset="0"/>
              </a:rPr>
              <a:t>: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ILSVRC’ 14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우승</a:t>
            </a:r>
            <a:endParaRPr lang="en-US" altLang="ko-KR" dirty="0">
              <a:ea typeface="Cambria Math" panose="02040503050406030204" pitchFamily="18" charset="0"/>
            </a:endParaRPr>
          </a:p>
          <a:p>
            <a:r>
              <a:rPr lang="en-US" altLang="ko-KR" dirty="0">
                <a:ea typeface="Cambria Math" panose="02040503050406030204" pitchFamily="18" charset="0"/>
              </a:rPr>
              <a:t>Going Deeper with Convolutions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Cambria Math" panose="02040503050406030204" pitchFamily="18" charset="0"/>
              </a:rPr>
              <a:t>Inception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4EF71-04CB-556D-5FFD-8583679CD9BB}"/>
              </a:ext>
            </a:extLst>
          </p:cNvPr>
          <p:cNvSpPr txBox="1"/>
          <p:nvPr/>
        </p:nvSpPr>
        <p:spPr>
          <a:xfrm>
            <a:off x="1408975" y="390977"/>
            <a:ext cx="5363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추후 읽어볼 논문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VGGNet</a:t>
            </a:r>
            <a:r>
              <a:rPr lang="en-US" altLang="ko-KR" sz="2000" dirty="0"/>
              <a:t> &amp; </a:t>
            </a:r>
            <a:r>
              <a:rPr lang="en-US" altLang="ko-KR" sz="2000" dirty="0" err="1"/>
              <a:t>GoogLeNet</a:t>
            </a:r>
            <a:endParaRPr lang="ko-KR" altLang="en-US" sz="2000" dirty="0"/>
          </a:p>
        </p:txBody>
      </p:sp>
      <p:pic>
        <p:nvPicPr>
          <p:cNvPr id="1026" name="Picture 2" descr="CNN 알고리즘들] VGGNet의 구조 (VGG16) by bskyvision.com">
            <a:extLst>
              <a:ext uri="{FF2B5EF4-FFF2-40B4-BE49-F238E27FC236}">
                <a16:creationId xmlns:a16="http://schemas.microsoft.com/office/drawing/2014/main" id="{4348540C-98B4-836C-F604-6F6CEE7E2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387" y="800661"/>
            <a:ext cx="3392239" cy="191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NN 알고리즘들] GoogLeNet(inception v1)의 구조 by bskyvision.com">
            <a:extLst>
              <a:ext uri="{FF2B5EF4-FFF2-40B4-BE49-F238E27FC236}">
                <a16:creationId xmlns:a16="http://schemas.microsoft.com/office/drawing/2014/main" id="{3C2520D0-3213-DE75-4800-4B69DB097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163" y="3282476"/>
            <a:ext cx="6890448" cy="154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224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782898" y="2206013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051782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 </a:t>
            </a:r>
            <a:r>
              <a:rPr lang="ko-KR" altLang="en-US" dirty="0"/>
              <a:t>국명준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</a:t>
            </a:r>
            <a:r>
              <a:rPr lang="ko-KR" altLang="en-US" dirty="0" err="1"/>
              <a:t>박도영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3 : </a:t>
            </a:r>
            <a:r>
              <a:rPr lang="ko-KR" altLang="en-US" dirty="0" err="1"/>
              <a:t>설지환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스터디원</a:t>
            </a:r>
            <a:r>
              <a:rPr lang="ko-KR" altLang="en-US" dirty="0"/>
              <a:t> </a:t>
            </a:r>
            <a:r>
              <a:rPr lang="en-US" altLang="ko-KR" dirty="0"/>
              <a:t>4 : </a:t>
            </a:r>
            <a:r>
              <a:rPr lang="ko-KR" altLang="en-US" dirty="0" err="1"/>
              <a:t>오용희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80CF40-3607-345B-0006-162FD86D4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713" y="1148365"/>
            <a:ext cx="2997663" cy="34733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BEB494-76FA-5214-5609-11D9C41AE1CA}"/>
              </a:ext>
            </a:extLst>
          </p:cNvPr>
          <p:cNvSpPr txBox="1"/>
          <p:nvPr/>
        </p:nvSpPr>
        <p:spPr>
          <a:xfrm>
            <a:off x="1408975" y="914400"/>
            <a:ext cx="745367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배경지식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흐름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EfficientNet</a:t>
            </a:r>
            <a:endParaRPr lang="en-US" altLang="ko-KR" sz="2000" dirty="0"/>
          </a:p>
          <a:p>
            <a:pPr lvl="8"/>
            <a:r>
              <a:rPr lang="en-US" altLang="ko-KR" sz="2000" dirty="0"/>
              <a:t>	1. Introduction</a:t>
            </a:r>
          </a:p>
          <a:p>
            <a:pPr lvl="8"/>
            <a:r>
              <a:rPr lang="en-US" altLang="ko-KR" sz="2000" dirty="0"/>
              <a:t>	2. Method &amp; Architectures</a:t>
            </a:r>
          </a:p>
          <a:p>
            <a:pPr lvl="8"/>
            <a:r>
              <a:rPr lang="en-US" altLang="ko-KR" sz="2000" dirty="0"/>
              <a:t>	3. Experiment</a:t>
            </a:r>
          </a:p>
          <a:p>
            <a:pPr lvl="8"/>
            <a:r>
              <a:rPr lang="en-US" altLang="ko-KR" sz="2000" dirty="0"/>
              <a:t>	4. Discussion</a:t>
            </a:r>
            <a:r>
              <a:rPr lang="ko-KR" altLang="en-US" sz="2000" dirty="0"/>
              <a:t> </a:t>
            </a:r>
            <a:r>
              <a:rPr lang="en-US" altLang="ko-KR" sz="2000" dirty="0"/>
              <a:t>&amp;</a:t>
            </a:r>
            <a:r>
              <a:rPr lang="ko-KR" altLang="en-US" sz="2000" dirty="0"/>
              <a:t> </a:t>
            </a:r>
            <a:r>
              <a:rPr lang="en-US" altLang="ko-KR" sz="2000" dirty="0"/>
              <a:t>Conclusion</a:t>
            </a:r>
          </a:p>
          <a:p>
            <a:pPr lvl="8"/>
            <a:endParaRPr lang="en-US" altLang="ko-KR" sz="2000" dirty="0"/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추후 읽어볼 논문</a:t>
            </a:r>
            <a:endParaRPr lang="en-US" altLang="ko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DE0121-605D-B653-B7A4-E3AA7D39BC2B}"/>
              </a:ext>
            </a:extLst>
          </p:cNvPr>
          <p:cNvSpPr txBox="1"/>
          <p:nvPr/>
        </p:nvSpPr>
        <p:spPr>
          <a:xfrm>
            <a:off x="1408975" y="390977"/>
            <a:ext cx="4229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목차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AF82DF-FC7A-1DC7-1DA0-B261D44D8614}"/>
              </a:ext>
            </a:extLst>
          </p:cNvPr>
          <p:cNvSpPr txBox="1"/>
          <p:nvPr/>
        </p:nvSpPr>
        <p:spPr>
          <a:xfrm>
            <a:off x="1408975" y="390977"/>
            <a:ext cx="4229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배경 지식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399C3-F074-239D-C0FC-ADE1DE792927}"/>
              </a:ext>
            </a:extLst>
          </p:cNvPr>
          <p:cNvSpPr txBox="1"/>
          <p:nvPr/>
        </p:nvSpPr>
        <p:spPr>
          <a:xfrm>
            <a:off x="1353975" y="965715"/>
            <a:ext cx="308391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ResNet</a:t>
            </a:r>
            <a:endParaRPr lang="en-US" altLang="ko-KR" sz="2000" b="1" dirty="0"/>
          </a:p>
          <a:p>
            <a:r>
              <a:rPr lang="en-US" altLang="ko-KR" dirty="0">
                <a:ea typeface="Cambria Math" panose="02040503050406030204" pitchFamily="18" charset="0"/>
              </a:rPr>
              <a:t>: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 ILSVRC’15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우승</a:t>
            </a: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altLang="ko-KR" dirty="0">
                <a:ea typeface="Cambria Math" panose="02040503050406030204" pitchFamily="18" charset="0"/>
              </a:rPr>
              <a:t>Deep Residual Learning for Image Recognition – </a:t>
            </a:r>
            <a:r>
              <a:rPr lang="en-US" altLang="ko-KR" dirty="0" err="1">
                <a:ea typeface="Cambria Math" panose="02040503050406030204" pitchFamily="18" charset="0"/>
              </a:rPr>
              <a:t>ResNet</a:t>
            </a:r>
            <a:endParaRPr lang="en-US" altLang="ko-KR" dirty="0"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Cambria Math" panose="02040503050406030204" pitchFamily="18" charset="0"/>
              </a:rPr>
              <a:t>Residual</a:t>
            </a:r>
            <a:r>
              <a:rPr lang="ko-KR" altLang="en-US" dirty="0">
                <a:ea typeface="Cambria Math" panose="02040503050406030204" pitchFamily="18" charset="0"/>
              </a:rPr>
              <a:t> </a:t>
            </a:r>
            <a:r>
              <a:rPr lang="en-US" altLang="ko-KR" dirty="0">
                <a:ea typeface="Cambria Math" panose="02040503050406030204" pitchFamily="18" charset="0"/>
              </a:rPr>
              <a:t>block, Bottleneck</a:t>
            </a:r>
            <a:endParaRPr lang="en-US" altLang="ko-KR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 err="1"/>
              <a:t>MobileNet</a:t>
            </a:r>
            <a:endParaRPr lang="en-US" altLang="ko-KR" sz="2000" b="1" dirty="0"/>
          </a:p>
          <a:p>
            <a:r>
              <a:rPr lang="en-US" altLang="ko-KR" dirty="0"/>
              <a:t>: Google / 2017</a:t>
            </a:r>
          </a:p>
          <a:p>
            <a:r>
              <a:rPr lang="en-US" altLang="ko-KR" dirty="0" err="1"/>
              <a:t>MobileNets</a:t>
            </a:r>
            <a:r>
              <a:rPr lang="en-US" altLang="ko-KR" dirty="0"/>
              <a:t>: Efficient Convolutional Neural Networks for Mobile Vision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Depthwise</a:t>
            </a:r>
            <a:r>
              <a:rPr lang="en-US" altLang="ko-KR" dirty="0"/>
              <a:t> Separable Convolution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2000" b="1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05A1E2E-50F7-3B88-9F95-953FECADE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843" y="2947213"/>
            <a:ext cx="4686678" cy="188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net Architecture Explained. In their 2015 publication “Deep… | by  Siddhesh Bangar | Medium">
            <a:extLst>
              <a:ext uri="{FF2B5EF4-FFF2-40B4-BE49-F238E27FC236}">
                <a16:creationId xmlns:a16="http://schemas.microsoft.com/office/drawing/2014/main" id="{4F06DDDA-7DAF-FE7B-E7C0-8CEA40DCA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891" y="152286"/>
            <a:ext cx="3743630" cy="262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FA39C9E-8D9D-5FC5-CCF4-B37A7A886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87" y="209097"/>
            <a:ext cx="2644404" cy="125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B17C9B-3C4B-CC78-5854-463ED39065A2}"/>
              </a:ext>
            </a:extLst>
          </p:cNvPr>
          <p:cNvSpPr txBox="1"/>
          <p:nvPr/>
        </p:nvSpPr>
        <p:spPr>
          <a:xfrm>
            <a:off x="1353975" y="965715"/>
            <a:ext cx="42848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Residual Block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Bottleneck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48FE1-3932-95B0-007A-7434141D9E66}"/>
              </a:ext>
            </a:extLst>
          </p:cNvPr>
          <p:cNvSpPr txBox="1"/>
          <p:nvPr/>
        </p:nvSpPr>
        <p:spPr>
          <a:xfrm>
            <a:off x="1408975" y="390977"/>
            <a:ext cx="4229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배경 지식</a:t>
            </a:r>
          </a:p>
        </p:txBody>
      </p:sp>
      <p:pic>
        <p:nvPicPr>
          <p:cNvPr id="4098" name="Picture 2" descr="Residual Block Explained | Papers With Code">
            <a:extLst>
              <a:ext uri="{FF2B5EF4-FFF2-40B4-BE49-F238E27FC236}">
                <a16:creationId xmlns:a16="http://schemas.microsoft.com/office/drawing/2014/main" id="{A3743D68-16EF-3778-86E7-884380D09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384" y="1497580"/>
            <a:ext cx="2296818" cy="129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딥러닝] DeepLearning CNN BottleNeck 원리(Pytorch 구현)">
            <a:extLst>
              <a:ext uri="{FF2B5EF4-FFF2-40B4-BE49-F238E27FC236}">
                <a16:creationId xmlns:a16="http://schemas.microsoft.com/office/drawing/2014/main" id="{BAB91E70-4609-2DA9-5340-86939FD85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003" y="3305187"/>
            <a:ext cx="3284997" cy="155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epthwise Separable Convolution 이해">
            <a:extLst>
              <a:ext uri="{FF2B5EF4-FFF2-40B4-BE49-F238E27FC236}">
                <a16:creationId xmlns:a16="http://schemas.microsoft.com/office/drawing/2014/main" id="{1B08DCAD-0721-4DF0-7AAE-FC4FC6024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836" y="1497580"/>
            <a:ext cx="2296817" cy="305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44F35-F4BF-E3EA-EB9E-B856AECFBCFE}"/>
              </a:ext>
            </a:extLst>
          </p:cNvPr>
          <p:cNvSpPr txBox="1"/>
          <p:nvPr/>
        </p:nvSpPr>
        <p:spPr>
          <a:xfrm>
            <a:off x="4686236" y="965715"/>
            <a:ext cx="4457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Depthwise</a:t>
            </a:r>
            <a:r>
              <a:rPr lang="en-US" altLang="ko-KR" sz="2000" b="1" dirty="0"/>
              <a:t> Separable Convolution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42761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B17C9B-3C4B-CC78-5854-463ED39065A2}"/>
              </a:ext>
            </a:extLst>
          </p:cNvPr>
          <p:cNvSpPr txBox="1"/>
          <p:nvPr/>
        </p:nvSpPr>
        <p:spPr>
          <a:xfrm>
            <a:off x="1353975" y="965715"/>
            <a:ext cx="7453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Neural Architectural Search</a:t>
            </a:r>
          </a:p>
          <a:p>
            <a:r>
              <a:rPr lang="en-US" altLang="ko-KR" dirty="0"/>
              <a:t>: </a:t>
            </a:r>
            <a:r>
              <a:rPr lang="en-US" altLang="ko-KR" dirty="0" err="1"/>
              <a:t>AutoML</a:t>
            </a:r>
            <a:r>
              <a:rPr lang="ko-KR" altLang="en-US" dirty="0"/>
              <a:t>의 일부</a:t>
            </a:r>
            <a:r>
              <a:rPr lang="en-US" altLang="ko-KR" dirty="0"/>
              <a:t>, Scaling </a:t>
            </a:r>
            <a:r>
              <a:rPr lang="ko-KR" altLang="en-US" dirty="0"/>
              <a:t>조정과 </a:t>
            </a:r>
            <a:r>
              <a:rPr lang="en-US" altLang="ko-KR" dirty="0"/>
              <a:t>tuning </a:t>
            </a:r>
            <a:r>
              <a:rPr lang="ko-KR" altLang="en-US" dirty="0"/>
              <a:t>등 수작업이 필요한 과정 자동화</a:t>
            </a:r>
            <a:endParaRPr lang="en-US" altLang="ko-KR" dirty="0"/>
          </a:p>
          <a:p>
            <a:r>
              <a:rPr lang="en-US" altLang="ko-KR" dirty="0"/>
              <a:t>Ex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Hidden layer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layer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filter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filter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size, padding, stride, pooling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위치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2D33F-88E9-485B-CD23-CF4FA4458D6A}"/>
              </a:ext>
            </a:extLst>
          </p:cNvPr>
          <p:cNvSpPr txBox="1"/>
          <p:nvPr/>
        </p:nvSpPr>
        <p:spPr>
          <a:xfrm>
            <a:off x="1408975" y="390977"/>
            <a:ext cx="4229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배경 지식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CEB1C16-8A8C-5DE3-4989-D4DAE2FE8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09" y="2133291"/>
            <a:ext cx="5750382" cy="20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87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B17C9B-3C4B-CC78-5854-463ED39065A2}"/>
              </a:ext>
            </a:extLst>
          </p:cNvPr>
          <p:cNvSpPr txBox="1"/>
          <p:nvPr/>
        </p:nvSpPr>
        <p:spPr>
          <a:xfrm>
            <a:off x="4914091" y="1055550"/>
            <a:ext cx="40570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EfficientNet</a:t>
            </a:r>
            <a:endParaRPr lang="en-US" altLang="ko-KR" sz="2000" b="1" dirty="0"/>
          </a:p>
          <a:p>
            <a:r>
              <a:rPr lang="en-US" altLang="ko-KR" dirty="0"/>
              <a:t>: </a:t>
            </a:r>
            <a:r>
              <a:rPr lang="ko-KR" altLang="en-US" dirty="0"/>
              <a:t>적은 </a:t>
            </a:r>
            <a:r>
              <a:rPr lang="en-US" altLang="ko-KR" dirty="0"/>
              <a:t>Parameter</a:t>
            </a:r>
            <a:r>
              <a:rPr lang="ko-KR" altLang="en-US" dirty="0"/>
              <a:t>로 효율적인 성능 </a:t>
            </a:r>
            <a:endParaRPr lang="en-US" altLang="ko-KR" dirty="0"/>
          </a:p>
          <a:p>
            <a:r>
              <a:rPr lang="en-US" altLang="ko-KR" dirty="0"/>
              <a:t>	(</a:t>
            </a:r>
            <a:r>
              <a:rPr lang="ko-KR" altLang="en-US" dirty="0"/>
              <a:t>초기 </a:t>
            </a:r>
            <a:r>
              <a:rPr lang="en-US" altLang="ko-KR" dirty="0"/>
              <a:t>Inception</a:t>
            </a:r>
            <a:r>
              <a:rPr lang="ko-KR" altLang="en-US" dirty="0"/>
              <a:t> 지향점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+</a:t>
            </a:r>
            <a:r>
              <a:rPr lang="ko-KR" altLang="en-US" dirty="0"/>
              <a:t> 쉬운 </a:t>
            </a:r>
            <a:r>
              <a:rPr lang="en-US" altLang="ko-KR" dirty="0"/>
              <a:t>Architecture</a:t>
            </a:r>
            <a:r>
              <a:rPr lang="ko-KR" altLang="en-US" dirty="0"/>
              <a:t>로 높은 성능</a:t>
            </a:r>
            <a:endParaRPr lang="en-US" altLang="ko-KR" dirty="0"/>
          </a:p>
          <a:p>
            <a:r>
              <a:rPr lang="en-US" altLang="ko-KR" dirty="0"/>
              <a:t>	(</a:t>
            </a:r>
            <a:r>
              <a:rPr lang="ko-KR" altLang="en-US" dirty="0"/>
              <a:t>초기 </a:t>
            </a:r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지향점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sym typeface="Wingdings" pitchFamily="2" charset="2"/>
              </a:rPr>
              <a:t>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Scale + Dimension</a:t>
            </a:r>
            <a:r>
              <a:rPr lang="ko-KR" altLang="en-US" dirty="0">
                <a:sym typeface="Wingdings" pitchFamily="2" charset="2"/>
              </a:rPr>
              <a:t> 관점으로 해석</a:t>
            </a:r>
            <a:endParaRPr lang="en-US" altLang="ko-KR" dirty="0"/>
          </a:p>
          <a:p>
            <a:r>
              <a:rPr lang="en-US" altLang="ko-KR" dirty="0"/>
              <a:t>(+</a:t>
            </a:r>
            <a:r>
              <a:rPr lang="ko-KR" altLang="en-US" dirty="0"/>
              <a:t> </a:t>
            </a:r>
            <a:r>
              <a:rPr lang="en-US" altLang="ko-KR" dirty="0" err="1"/>
              <a:t>AutoML</a:t>
            </a:r>
            <a:r>
              <a:rPr lang="ko-KR" altLang="en-US" dirty="0"/>
              <a:t>의 방법론을 사용한 기본 </a:t>
            </a:r>
            <a:r>
              <a:rPr lang="en-US" altLang="ko-KR" dirty="0"/>
              <a:t>Architecture)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02848-2F8D-40F8-674A-4EB622FB0656}"/>
              </a:ext>
            </a:extLst>
          </p:cNvPr>
          <p:cNvSpPr txBox="1"/>
          <p:nvPr/>
        </p:nvSpPr>
        <p:spPr>
          <a:xfrm>
            <a:off x="1408975" y="390977"/>
            <a:ext cx="4229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흐름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E28D3-0BD5-7D20-BB33-EA3CD113E12F}"/>
              </a:ext>
            </a:extLst>
          </p:cNvPr>
          <p:cNvSpPr txBox="1"/>
          <p:nvPr/>
        </p:nvSpPr>
        <p:spPr>
          <a:xfrm>
            <a:off x="1408975" y="1055550"/>
            <a:ext cx="32772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기존 </a:t>
            </a:r>
            <a:r>
              <a:rPr lang="en-US" altLang="ko-KR" sz="2000" b="1" dirty="0" err="1"/>
              <a:t>ConvNet</a:t>
            </a:r>
            <a:endParaRPr lang="en-US" altLang="ko-KR" sz="2000" b="1" dirty="0"/>
          </a:p>
          <a:p>
            <a:r>
              <a:rPr lang="en-US" altLang="ko-KR" dirty="0"/>
              <a:t>: </a:t>
            </a:r>
            <a:r>
              <a:rPr lang="en-US" altLang="ko-KR" dirty="0" err="1"/>
              <a:t>ResNet</a:t>
            </a:r>
            <a:r>
              <a:rPr lang="en-US" altLang="ko-KR" dirty="0"/>
              <a:t>, Inception </a:t>
            </a:r>
            <a:r>
              <a:rPr lang="ko-KR" altLang="en-US" dirty="0"/>
              <a:t>등의 계열이 </a:t>
            </a:r>
            <a:endParaRPr lang="en-US" altLang="ko-KR" dirty="0"/>
          </a:p>
          <a:p>
            <a:r>
              <a:rPr lang="en-US" altLang="ko-KR" dirty="0"/>
              <a:t>Image Classification </a:t>
            </a:r>
            <a:r>
              <a:rPr lang="ko-KR" altLang="en-US" dirty="0"/>
              <a:t>내에서 주류</a:t>
            </a:r>
            <a:endParaRPr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더 깊고 더 많은 </a:t>
            </a:r>
            <a:r>
              <a:rPr kumimoji="1" lang="en-US" altLang="ko-KR" dirty="0">
                <a:sym typeface="Wingdings" pitchFamily="2" charset="2"/>
              </a:rPr>
              <a:t>data!</a:t>
            </a:r>
            <a:endParaRPr kumimoji="1" lang="ko-Kore-KR" altLang="en-US" dirty="0"/>
          </a:p>
        </p:txBody>
      </p:sp>
      <p:pic>
        <p:nvPicPr>
          <p:cNvPr id="1026" name="Picture 2" descr="Example network architectures for ImageNet. Left: the VGG-19 model... |  Download Scientific Diagram">
            <a:extLst>
              <a:ext uri="{FF2B5EF4-FFF2-40B4-BE49-F238E27FC236}">
                <a16:creationId xmlns:a16="http://schemas.microsoft.com/office/drawing/2014/main" id="{6F83B150-61B2-4EEF-203B-4D4AD0D09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472681" y="1900046"/>
            <a:ext cx="1929596" cy="405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063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Introduction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B17C9B-3C4B-CC78-5854-463ED39065A2}"/>
              </a:ext>
            </a:extLst>
          </p:cNvPr>
          <p:cNvSpPr txBox="1"/>
          <p:nvPr/>
        </p:nvSpPr>
        <p:spPr>
          <a:xfrm>
            <a:off x="1353956" y="923499"/>
            <a:ext cx="458354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Scale up?</a:t>
            </a:r>
          </a:p>
          <a:p>
            <a:r>
              <a:rPr lang="en-US" altLang="ko-KR" dirty="0"/>
              <a:t>: </a:t>
            </a:r>
            <a:r>
              <a:rPr lang="en-US" altLang="ko-KR" dirty="0" err="1"/>
              <a:t>ConvNet</a:t>
            </a:r>
            <a:r>
              <a:rPr lang="en-US" altLang="ko-KR" dirty="0"/>
              <a:t> </a:t>
            </a:r>
            <a:r>
              <a:rPr lang="ko-KR" altLang="en-US" dirty="0"/>
              <a:t>크기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↑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ko-KR" dirty="0"/>
              <a:t>Accuracy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↑</a:t>
            </a:r>
          </a:p>
          <a:p>
            <a:r>
              <a:rPr lang="ko-KR" altLang="en-US" dirty="0"/>
              <a:t>  그러나 </a:t>
            </a:r>
            <a:r>
              <a:rPr lang="en-US" altLang="ko-KR" dirty="0"/>
              <a:t>not</a:t>
            </a:r>
            <a:r>
              <a:rPr lang="ko-KR" altLang="en-US" dirty="0"/>
              <a:t> </a:t>
            </a:r>
            <a:r>
              <a:rPr lang="en-US" altLang="ko-KR" dirty="0"/>
              <a:t>well-understood</a:t>
            </a:r>
          </a:p>
          <a:p>
            <a:endParaRPr lang="en-US" altLang="ko-KR" dirty="0"/>
          </a:p>
          <a:p>
            <a:r>
              <a:rPr lang="en-US" altLang="ko-KR" sz="1600" dirty="0"/>
              <a:t>Depth / Width / Resolution (Image Size)</a:t>
            </a:r>
          </a:p>
          <a:p>
            <a:endParaRPr lang="en-US" altLang="ko-KR" dirty="0"/>
          </a:p>
          <a:p>
            <a:r>
              <a:rPr lang="en-US" altLang="ko-KR" b="1" dirty="0">
                <a:effectLst/>
              </a:rPr>
              <a:t>“Is there a principled method to scale up </a:t>
            </a:r>
            <a:r>
              <a:rPr lang="en-US" altLang="ko-KR" b="1" dirty="0" err="1">
                <a:effectLst/>
              </a:rPr>
              <a:t>ConvNets</a:t>
            </a:r>
            <a:r>
              <a:rPr lang="en-US" altLang="ko-KR" b="1" dirty="0">
                <a:effectLst/>
              </a:rPr>
              <a:t> that can achieve better accuracy and efficiency?”</a:t>
            </a:r>
            <a:endParaRPr lang="en-US" altLang="ko-KR" dirty="0">
              <a:effectLst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8C519A0-3FB8-C4ED-B426-A7D35F6E4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687" y="3074180"/>
            <a:ext cx="4406114" cy="17624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3C1BFA-ED1F-F0B7-DC5B-AA0EB65635DD}"/>
              </a:ext>
            </a:extLst>
          </p:cNvPr>
          <p:cNvSpPr txBox="1"/>
          <p:nvPr/>
        </p:nvSpPr>
        <p:spPr>
          <a:xfrm>
            <a:off x="6254496" y="845454"/>
            <a:ext cx="25359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Related Work</a:t>
            </a:r>
          </a:p>
          <a:p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/>
              <a:t>ConvNet</a:t>
            </a:r>
            <a:r>
              <a:rPr lang="ko-KR" altLang="en-US" b="1" dirty="0"/>
              <a:t> </a:t>
            </a:r>
            <a:r>
              <a:rPr lang="en-US" altLang="ko-KR" b="1" dirty="0"/>
              <a:t>Accuracy</a:t>
            </a:r>
          </a:p>
          <a:p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/>
              <a:t>ConvNet</a:t>
            </a:r>
            <a:r>
              <a:rPr lang="ko-KR" altLang="en-US" b="1" dirty="0"/>
              <a:t> </a:t>
            </a:r>
            <a:r>
              <a:rPr lang="en-US" altLang="ko-KR" b="1" dirty="0"/>
              <a:t>Efficiency</a:t>
            </a:r>
          </a:p>
          <a:p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Model Scaling</a:t>
            </a:r>
          </a:p>
          <a:p>
            <a:endParaRPr lang="en-US" altLang="ko-KR" b="1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46672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Compound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Model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Scaling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B17C9B-3C4B-CC78-5854-463ED39065A2}"/>
              </a:ext>
            </a:extLst>
          </p:cNvPr>
          <p:cNvSpPr txBox="1"/>
          <p:nvPr/>
        </p:nvSpPr>
        <p:spPr>
          <a:xfrm>
            <a:off x="1353963" y="925145"/>
            <a:ext cx="7453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Problem Formulation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D68773-D96B-CB46-F91B-677A0812E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832" y="1325255"/>
            <a:ext cx="5997774" cy="371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5071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1389</Words>
  <Application>Microsoft Macintosh PowerPoint</Application>
  <PresentationFormat>화면 슬라이드 쇼(16:9)</PresentationFormat>
  <Paragraphs>139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-apple-system</vt:lpstr>
      <vt:lpstr>Malgun Gothic</vt:lpstr>
      <vt:lpstr>Malgun Gothic</vt:lpstr>
      <vt:lpstr>NanumGothic ExtraBold</vt:lpstr>
      <vt:lpstr>noto</vt:lpstr>
      <vt:lpstr>Arial</vt:lpstr>
      <vt:lpstr>Wingdings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지환 설</cp:lastModifiedBy>
  <cp:revision>27</cp:revision>
  <dcterms:modified xsi:type="dcterms:W3CDTF">2023-05-08T08:27:54Z</dcterms:modified>
</cp:coreProperties>
</file>